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Lst>
  <p:notesMasterIdLst>
    <p:notesMasterId r:id="rId39"/>
  </p:notesMasterIdLst>
  <p:handoutMasterIdLst>
    <p:handoutMasterId r:id="rId40"/>
  </p:handoutMasterIdLst>
  <p:sldIdLst>
    <p:sldId id="1860" r:id="rId6"/>
    <p:sldId id="1861" r:id="rId7"/>
    <p:sldId id="1567" r:id="rId8"/>
    <p:sldId id="1879" r:id="rId9"/>
    <p:sldId id="1620" r:id="rId10"/>
    <p:sldId id="1880" r:id="rId11"/>
    <p:sldId id="1881" r:id="rId12"/>
    <p:sldId id="1610" r:id="rId13"/>
    <p:sldId id="357" r:id="rId14"/>
    <p:sldId id="1616" r:id="rId15"/>
    <p:sldId id="1882" r:id="rId16"/>
    <p:sldId id="1570" r:id="rId17"/>
    <p:sldId id="1883" r:id="rId18"/>
    <p:sldId id="1900" r:id="rId19"/>
    <p:sldId id="1886" r:id="rId20"/>
    <p:sldId id="1884" r:id="rId21"/>
    <p:sldId id="1901" r:id="rId22"/>
    <p:sldId id="1887" r:id="rId23"/>
    <p:sldId id="1888" r:id="rId24"/>
    <p:sldId id="1897" r:id="rId25"/>
    <p:sldId id="1892" r:id="rId26"/>
    <p:sldId id="1894" r:id="rId27"/>
    <p:sldId id="1675" r:id="rId28"/>
    <p:sldId id="1891" r:id="rId29"/>
    <p:sldId id="1895" r:id="rId30"/>
    <p:sldId id="1581" r:id="rId31"/>
    <p:sldId id="1626" r:id="rId32"/>
    <p:sldId id="1584" r:id="rId33"/>
    <p:sldId id="1623" r:id="rId34"/>
    <p:sldId id="1587" r:id="rId35"/>
    <p:sldId id="1621" r:id="rId36"/>
    <p:sldId id="1878" r:id="rId37"/>
    <p:sldId id="184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ection>
        <p14:section name="Microsoft Ignite Template" id="{8DC67BF4-54B4-4B23-AD21-9E09E9EF1BF4}">
          <p14:sldIdLst>
            <p14:sldId id="1860"/>
            <p14:sldId id="1861"/>
            <p14:sldId id="1567"/>
          </p14:sldIdLst>
        </p14:section>
        <p14:section name="Multi-cloud" id="{97DF52CF-534D-5E44-81DC-C25CFB864567}">
          <p14:sldIdLst>
            <p14:sldId id="1879"/>
            <p14:sldId id="1620"/>
            <p14:sldId id="1880"/>
            <p14:sldId id="1881"/>
            <p14:sldId id="1610"/>
            <p14:sldId id="357"/>
            <p14:sldId id="1616"/>
            <p14:sldId id="1882"/>
            <p14:sldId id="1570"/>
          </p14:sldIdLst>
        </p14:section>
        <p14:section name="Terraform" id="{51BB0A18-4DD5-894F-8680-B542A1DCF705}">
          <p14:sldIdLst>
            <p14:sldId id="1883"/>
            <p14:sldId id="1900"/>
            <p14:sldId id="1886"/>
            <p14:sldId id="1884"/>
            <p14:sldId id="1901"/>
            <p14:sldId id="1887"/>
            <p14:sldId id="1888"/>
            <p14:sldId id="1897"/>
            <p14:sldId id="1892"/>
            <p14:sldId id="1894"/>
            <p14:sldId id="1675"/>
            <p14:sldId id="1891"/>
            <p14:sldId id="1895"/>
            <p14:sldId id="1581"/>
            <p14:sldId id="1626"/>
            <p14:sldId id="1584"/>
          </p14:sldIdLst>
        </p14:section>
        <p14:section name="TerraARM" id="{5E955F48-6F88-9540-8865-F6EA5ADAE147}">
          <p14:sldIdLst>
            <p14:sldId id="1623"/>
          </p14:sldIdLst>
        </p14:section>
        <p14:section name="Closing" id="{03156722-98D6-4D40-B794-81A454095075}">
          <p14:sldIdLst>
            <p14:sldId id="1587"/>
            <p14:sldId id="1621"/>
            <p14:sldId id="187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00" autoAdjust="0"/>
  </p:normalViewPr>
  <p:slideViewPr>
    <p:cSldViewPr snapToGrid="0">
      <p:cViewPr varScale="1">
        <p:scale>
          <a:sx n="97" d="100"/>
          <a:sy n="97" d="100"/>
        </p:scale>
        <p:origin x="36" y="141"/>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A9462-A9E7-3E4E-9E7D-6324C92BABEC}"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US"/>
        </a:p>
      </dgm:t>
    </dgm:pt>
    <dgm:pt modelId="{6C0D52AD-8036-A749-B923-87025DC22E30}">
      <dgm:prSet/>
      <dgm:spPr/>
      <dgm:t>
        <a:bodyPr/>
        <a:lstStyle/>
        <a:p>
          <a:r>
            <a:rPr lang="en-US" baseline="0" dirty="0"/>
            <a:t>Cloud</a:t>
          </a:r>
          <a:endParaRPr lang="en-US" dirty="0"/>
        </a:p>
      </dgm:t>
    </dgm:pt>
    <dgm:pt modelId="{16310526-F63D-2A4C-84C6-34F2F0459F75}" type="parTrans" cxnId="{7615AA36-B7EA-F64B-B676-9DE3F0A4CDEB}">
      <dgm:prSet/>
      <dgm:spPr/>
      <dgm:t>
        <a:bodyPr/>
        <a:lstStyle/>
        <a:p>
          <a:endParaRPr lang="en-US"/>
        </a:p>
      </dgm:t>
    </dgm:pt>
    <dgm:pt modelId="{C5E90BDD-8135-A34E-9771-D4AEF96040DB}" type="sibTrans" cxnId="{7615AA36-B7EA-F64B-B676-9DE3F0A4CDEB}">
      <dgm:prSet/>
      <dgm:spPr/>
      <dgm:t>
        <a:bodyPr/>
        <a:lstStyle/>
        <a:p>
          <a:endParaRPr lang="en-US"/>
        </a:p>
      </dgm:t>
    </dgm:pt>
    <dgm:pt modelId="{8630A19A-E554-3C40-A1B1-1FB0F457A123}">
      <dgm:prSet/>
      <dgm:spPr/>
      <dgm:t>
        <a:bodyPr/>
        <a:lstStyle/>
        <a:p>
          <a:r>
            <a:rPr lang="en-US" baseline="0"/>
            <a:t>Azure</a:t>
          </a:r>
          <a:endParaRPr lang="en-US"/>
        </a:p>
      </dgm:t>
    </dgm:pt>
    <dgm:pt modelId="{C85D48FE-7351-1547-8AF4-A965A190E43A}" type="parTrans" cxnId="{6E706F24-76F8-7947-9F47-8C970AC54433}">
      <dgm:prSet/>
      <dgm:spPr/>
      <dgm:t>
        <a:bodyPr/>
        <a:lstStyle/>
        <a:p>
          <a:endParaRPr lang="en-US"/>
        </a:p>
      </dgm:t>
    </dgm:pt>
    <dgm:pt modelId="{796AAD28-D78E-CF41-9F13-E5954148F53C}" type="sibTrans" cxnId="{6E706F24-76F8-7947-9F47-8C970AC54433}">
      <dgm:prSet/>
      <dgm:spPr/>
      <dgm:t>
        <a:bodyPr/>
        <a:lstStyle/>
        <a:p>
          <a:endParaRPr lang="en-US"/>
        </a:p>
      </dgm:t>
    </dgm:pt>
    <dgm:pt modelId="{927022D6-0B0F-ED48-BAD5-F86C5A374694}">
      <dgm:prSet/>
      <dgm:spPr/>
      <dgm:t>
        <a:bodyPr/>
        <a:lstStyle/>
        <a:p>
          <a:r>
            <a:rPr lang="en-US" baseline="0"/>
            <a:t>AWS</a:t>
          </a:r>
          <a:endParaRPr lang="en-US"/>
        </a:p>
      </dgm:t>
    </dgm:pt>
    <dgm:pt modelId="{89C09A4A-99F9-EF4F-9B4B-FBA241867B94}" type="parTrans" cxnId="{64A2B409-FB19-1A44-AC5B-991CBD64FE11}">
      <dgm:prSet/>
      <dgm:spPr/>
      <dgm:t>
        <a:bodyPr/>
        <a:lstStyle/>
        <a:p>
          <a:endParaRPr lang="en-US"/>
        </a:p>
      </dgm:t>
    </dgm:pt>
    <dgm:pt modelId="{B68B9DFE-1BE8-414A-A769-ACE16F170D1E}" type="sibTrans" cxnId="{64A2B409-FB19-1A44-AC5B-991CBD64FE11}">
      <dgm:prSet/>
      <dgm:spPr/>
      <dgm:t>
        <a:bodyPr/>
        <a:lstStyle/>
        <a:p>
          <a:endParaRPr lang="en-US"/>
        </a:p>
      </dgm:t>
    </dgm:pt>
    <dgm:pt modelId="{F04262C5-1034-AC46-918B-FB670A9F4B87}">
      <dgm:prSet/>
      <dgm:spPr/>
      <dgm:t>
        <a:bodyPr/>
        <a:lstStyle/>
        <a:p>
          <a:r>
            <a:rPr lang="en-US" baseline="0"/>
            <a:t>Google</a:t>
          </a:r>
          <a:endParaRPr lang="en-US"/>
        </a:p>
      </dgm:t>
    </dgm:pt>
    <dgm:pt modelId="{5D426376-FEB5-7B48-ADFA-5A1DA2D68651}" type="parTrans" cxnId="{9B7E16F9-9082-6C41-9DC5-B679A956E204}">
      <dgm:prSet/>
      <dgm:spPr/>
      <dgm:t>
        <a:bodyPr/>
        <a:lstStyle/>
        <a:p>
          <a:endParaRPr lang="en-US"/>
        </a:p>
      </dgm:t>
    </dgm:pt>
    <dgm:pt modelId="{6DCE61D1-1CA1-E54B-9E32-3DB72F390F60}" type="sibTrans" cxnId="{9B7E16F9-9082-6C41-9DC5-B679A956E204}">
      <dgm:prSet/>
      <dgm:spPr/>
      <dgm:t>
        <a:bodyPr/>
        <a:lstStyle/>
        <a:p>
          <a:endParaRPr lang="en-US"/>
        </a:p>
      </dgm:t>
    </dgm:pt>
    <dgm:pt modelId="{AD939879-28EB-0349-983D-4E5B4A8DE208}">
      <dgm:prSet/>
      <dgm:spPr/>
      <dgm:t>
        <a:bodyPr/>
        <a:lstStyle/>
        <a:p>
          <a:r>
            <a:rPr lang="en-US" baseline="0"/>
            <a:t>AliCloud</a:t>
          </a:r>
          <a:endParaRPr lang="en-US"/>
        </a:p>
      </dgm:t>
    </dgm:pt>
    <dgm:pt modelId="{7C23B44C-6C7F-6F41-83DE-52B44F4D03D6}" type="parTrans" cxnId="{6164C18C-8F34-E342-81C4-A86C7FFDEFCD}">
      <dgm:prSet/>
      <dgm:spPr/>
      <dgm:t>
        <a:bodyPr/>
        <a:lstStyle/>
        <a:p>
          <a:endParaRPr lang="en-US"/>
        </a:p>
      </dgm:t>
    </dgm:pt>
    <dgm:pt modelId="{C77D1726-16E2-454E-A58B-AC97F54498E5}" type="sibTrans" cxnId="{6164C18C-8F34-E342-81C4-A86C7FFDEFCD}">
      <dgm:prSet/>
      <dgm:spPr/>
      <dgm:t>
        <a:bodyPr/>
        <a:lstStyle/>
        <a:p>
          <a:endParaRPr lang="en-US"/>
        </a:p>
      </dgm:t>
    </dgm:pt>
    <dgm:pt modelId="{1B9C2424-A201-974A-9AE6-24A2EB1CF4F7}">
      <dgm:prSet/>
      <dgm:spPr/>
      <dgm:t>
        <a:bodyPr/>
        <a:lstStyle/>
        <a:p>
          <a:r>
            <a:rPr lang="en-US" baseline="0"/>
            <a:t>OpenStack</a:t>
          </a:r>
          <a:endParaRPr lang="en-US"/>
        </a:p>
      </dgm:t>
    </dgm:pt>
    <dgm:pt modelId="{015B2E11-B44C-1647-B91D-24629BAF2C2C}" type="parTrans" cxnId="{099B5CBC-5CE6-C541-8073-89D4BD1BEE9E}">
      <dgm:prSet/>
      <dgm:spPr/>
      <dgm:t>
        <a:bodyPr/>
        <a:lstStyle/>
        <a:p>
          <a:endParaRPr lang="en-US"/>
        </a:p>
      </dgm:t>
    </dgm:pt>
    <dgm:pt modelId="{6B3A1595-1EB9-8A47-ABAD-7A2A1D0FD101}" type="sibTrans" cxnId="{099B5CBC-5CE6-C541-8073-89D4BD1BEE9E}">
      <dgm:prSet/>
      <dgm:spPr/>
      <dgm:t>
        <a:bodyPr/>
        <a:lstStyle/>
        <a:p>
          <a:endParaRPr lang="en-US"/>
        </a:p>
      </dgm:t>
    </dgm:pt>
    <dgm:pt modelId="{E803AACF-2072-6349-A369-F6849DB84286}">
      <dgm:prSet/>
      <dgm:spPr/>
      <dgm:t>
        <a:bodyPr/>
        <a:lstStyle/>
        <a:p>
          <a:r>
            <a:rPr lang="en-US" baseline="0" dirty="0"/>
            <a:t>Infrastructure</a:t>
          </a:r>
          <a:endParaRPr lang="en-US" dirty="0"/>
        </a:p>
      </dgm:t>
    </dgm:pt>
    <dgm:pt modelId="{23772AFC-C02B-EE48-A329-D18F53ED56AD}" type="parTrans" cxnId="{49431179-FE3B-7B41-831B-CA0B74000625}">
      <dgm:prSet/>
      <dgm:spPr/>
      <dgm:t>
        <a:bodyPr/>
        <a:lstStyle/>
        <a:p>
          <a:endParaRPr lang="en-US"/>
        </a:p>
      </dgm:t>
    </dgm:pt>
    <dgm:pt modelId="{6A80BDB6-A6DF-5E42-9F30-514CC723B8A1}" type="sibTrans" cxnId="{49431179-FE3B-7B41-831B-CA0B74000625}">
      <dgm:prSet/>
      <dgm:spPr/>
      <dgm:t>
        <a:bodyPr/>
        <a:lstStyle/>
        <a:p>
          <a:endParaRPr lang="en-US"/>
        </a:p>
      </dgm:t>
    </dgm:pt>
    <dgm:pt modelId="{2A89DCDB-E99D-4140-9E74-FE75B7102F3E}">
      <dgm:prSet/>
      <dgm:spPr/>
      <dgm:t>
        <a:bodyPr/>
        <a:lstStyle/>
        <a:p>
          <a:r>
            <a:rPr lang="en-US" baseline="0"/>
            <a:t>Kubernetes</a:t>
          </a:r>
          <a:endParaRPr lang="en-US"/>
        </a:p>
      </dgm:t>
    </dgm:pt>
    <dgm:pt modelId="{618E4D5E-32CB-384B-B582-CB171B3A823F}" type="parTrans" cxnId="{E2921B2B-4323-FE45-A360-4BCD496DF8B1}">
      <dgm:prSet/>
      <dgm:spPr/>
      <dgm:t>
        <a:bodyPr/>
        <a:lstStyle/>
        <a:p>
          <a:endParaRPr lang="en-US"/>
        </a:p>
      </dgm:t>
    </dgm:pt>
    <dgm:pt modelId="{112B2CC6-D5AB-144C-8AE6-DB4F75AA5F75}" type="sibTrans" cxnId="{E2921B2B-4323-FE45-A360-4BCD496DF8B1}">
      <dgm:prSet/>
      <dgm:spPr/>
      <dgm:t>
        <a:bodyPr/>
        <a:lstStyle/>
        <a:p>
          <a:endParaRPr lang="en-US"/>
        </a:p>
      </dgm:t>
    </dgm:pt>
    <dgm:pt modelId="{99BF1CBC-8727-E744-9887-C331FE3CD902}">
      <dgm:prSet/>
      <dgm:spPr/>
      <dgm:t>
        <a:bodyPr/>
        <a:lstStyle/>
        <a:p>
          <a:r>
            <a:rPr lang="en-US" baseline="0"/>
            <a:t>Docker</a:t>
          </a:r>
          <a:endParaRPr lang="en-US"/>
        </a:p>
      </dgm:t>
    </dgm:pt>
    <dgm:pt modelId="{B6F38F34-DD7D-264E-A242-601E63D02571}" type="parTrans" cxnId="{BBC1B828-AA5C-D144-AFAB-BEB9B941F45F}">
      <dgm:prSet/>
      <dgm:spPr/>
      <dgm:t>
        <a:bodyPr/>
        <a:lstStyle/>
        <a:p>
          <a:endParaRPr lang="en-US"/>
        </a:p>
      </dgm:t>
    </dgm:pt>
    <dgm:pt modelId="{9C60390D-F18D-6543-9A84-43E95E76AA27}" type="sibTrans" cxnId="{BBC1B828-AA5C-D144-AFAB-BEB9B941F45F}">
      <dgm:prSet/>
      <dgm:spPr/>
      <dgm:t>
        <a:bodyPr/>
        <a:lstStyle/>
        <a:p>
          <a:endParaRPr lang="en-US"/>
        </a:p>
      </dgm:t>
    </dgm:pt>
    <dgm:pt modelId="{1393C48B-C2B9-2640-AC76-216B1A5D7505}">
      <dgm:prSet/>
      <dgm:spPr/>
      <dgm:t>
        <a:bodyPr/>
        <a:lstStyle/>
        <a:p>
          <a:r>
            <a:rPr lang="en-US" baseline="0"/>
            <a:t>Rancher</a:t>
          </a:r>
          <a:endParaRPr lang="en-US"/>
        </a:p>
      </dgm:t>
    </dgm:pt>
    <dgm:pt modelId="{FC4E559C-EE67-9440-AD86-9BBF7FD87DB3}" type="parTrans" cxnId="{7E582FF8-34AC-2743-B1EB-5F930333FCAB}">
      <dgm:prSet/>
      <dgm:spPr/>
      <dgm:t>
        <a:bodyPr/>
        <a:lstStyle/>
        <a:p>
          <a:endParaRPr lang="en-US"/>
        </a:p>
      </dgm:t>
    </dgm:pt>
    <dgm:pt modelId="{094837FE-31CF-0E45-A45D-522E2A42906A}" type="sibTrans" cxnId="{7E582FF8-34AC-2743-B1EB-5F930333FCAB}">
      <dgm:prSet/>
      <dgm:spPr/>
      <dgm:t>
        <a:bodyPr/>
        <a:lstStyle/>
        <a:p>
          <a:endParaRPr lang="en-US"/>
        </a:p>
      </dgm:t>
    </dgm:pt>
    <dgm:pt modelId="{8E749512-BE13-2243-AA04-9767556A9686}">
      <dgm:prSet/>
      <dgm:spPr/>
      <dgm:t>
        <a:bodyPr/>
        <a:lstStyle/>
        <a:p>
          <a:r>
            <a:rPr lang="en-US" baseline="0" dirty="0"/>
            <a:t>Network</a:t>
          </a:r>
          <a:endParaRPr lang="en-US" dirty="0"/>
        </a:p>
      </dgm:t>
    </dgm:pt>
    <dgm:pt modelId="{F2A7EB39-CE02-004C-8414-792229FA9117}" type="parTrans" cxnId="{9F9F76D7-5D20-F445-AFEE-ED00978C16C8}">
      <dgm:prSet/>
      <dgm:spPr/>
      <dgm:t>
        <a:bodyPr/>
        <a:lstStyle/>
        <a:p>
          <a:endParaRPr lang="en-US"/>
        </a:p>
      </dgm:t>
    </dgm:pt>
    <dgm:pt modelId="{FD63A475-E070-C447-9A0E-A92D00ADA88D}" type="sibTrans" cxnId="{9F9F76D7-5D20-F445-AFEE-ED00978C16C8}">
      <dgm:prSet/>
      <dgm:spPr/>
      <dgm:t>
        <a:bodyPr/>
        <a:lstStyle/>
        <a:p>
          <a:endParaRPr lang="en-US"/>
        </a:p>
      </dgm:t>
    </dgm:pt>
    <dgm:pt modelId="{2A6869F9-4735-884C-9ABC-0BC79974E7A9}">
      <dgm:prSet/>
      <dgm:spPr/>
      <dgm:t>
        <a:bodyPr/>
        <a:lstStyle/>
        <a:p>
          <a:r>
            <a:rPr lang="en-US" baseline="0"/>
            <a:t>DNS</a:t>
          </a:r>
          <a:endParaRPr lang="en-US"/>
        </a:p>
      </dgm:t>
    </dgm:pt>
    <dgm:pt modelId="{B3F303B8-D738-6F4F-9F73-81BBF5E11925}" type="parTrans" cxnId="{FC14B570-11EE-574D-9880-8527572EE737}">
      <dgm:prSet/>
      <dgm:spPr/>
      <dgm:t>
        <a:bodyPr/>
        <a:lstStyle/>
        <a:p>
          <a:endParaRPr lang="en-US"/>
        </a:p>
      </dgm:t>
    </dgm:pt>
    <dgm:pt modelId="{F6D1E4AF-129A-DD44-A928-2C21F15DE011}" type="sibTrans" cxnId="{FC14B570-11EE-574D-9880-8527572EE737}">
      <dgm:prSet/>
      <dgm:spPr/>
      <dgm:t>
        <a:bodyPr/>
        <a:lstStyle/>
        <a:p>
          <a:endParaRPr lang="en-US"/>
        </a:p>
      </dgm:t>
    </dgm:pt>
    <dgm:pt modelId="{950A6A40-6147-D94E-85CC-C5F73CDC2E75}">
      <dgm:prSet/>
      <dgm:spPr/>
      <dgm:t>
        <a:bodyPr/>
        <a:lstStyle/>
        <a:p>
          <a:r>
            <a:rPr lang="en-US" baseline="0"/>
            <a:t>Cloudflare</a:t>
          </a:r>
          <a:endParaRPr lang="en-US"/>
        </a:p>
      </dgm:t>
    </dgm:pt>
    <dgm:pt modelId="{54CB02E9-F23E-EB46-A89E-B4649F216380}" type="parTrans" cxnId="{942EFE4B-ADE2-7741-BFBA-A16AF23F3861}">
      <dgm:prSet/>
      <dgm:spPr/>
      <dgm:t>
        <a:bodyPr/>
        <a:lstStyle/>
        <a:p>
          <a:endParaRPr lang="en-US"/>
        </a:p>
      </dgm:t>
    </dgm:pt>
    <dgm:pt modelId="{604E8E7C-26D6-0343-AB33-ED0A33A01941}" type="sibTrans" cxnId="{942EFE4B-ADE2-7741-BFBA-A16AF23F3861}">
      <dgm:prSet/>
      <dgm:spPr/>
      <dgm:t>
        <a:bodyPr/>
        <a:lstStyle/>
        <a:p>
          <a:endParaRPr lang="en-US"/>
        </a:p>
      </dgm:t>
    </dgm:pt>
    <dgm:pt modelId="{6C26B074-45D3-024A-BC4B-48C5C0190123}">
      <dgm:prSet/>
      <dgm:spPr/>
      <dgm:t>
        <a:bodyPr/>
        <a:lstStyle/>
        <a:p>
          <a:r>
            <a:rPr lang="en-US" baseline="0"/>
            <a:t>HTTP</a:t>
          </a:r>
          <a:endParaRPr lang="en-US"/>
        </a:p>
      </dgm:t>
    </dgm:pt>
    <dgm:pt modelId="{E8544FA9-4092-B346-87EB-B2EFEA311C23}" type="parTrans" cxnId="{21A4B601-255E-1E4F-81AB-7A85BFCF2BDE}">
      <dgm:prSet/>
      <dgm:spPr/>
      <dgm:t>
        <a:bodyPr/>
        <a:lstStyle/>
        <a:p>
          <a:endParaRPr lang="en-US"/>
        </a:p>
      </dgm:t>
    </dgm:pt>
    <dgm:pt modelId="{3EF0DF4A-C5D4-1241-B3E7-08E057834262}" type="sibTrans" cxnId="{21A4B601-255E-1E4F-81AB-7A85BFCF2BDE}">
      <dgm:prSet/>
      <dgm:spPr/>
      <dgm:t>
        <a:bodyPr/>
        <a:lstStyle/>
        <a:p>
          <a:endParaRPr lang="en-US"/>
        </a:p>
      </dgm:t>
    </dgm:pt>
    <dgm:pt modelId="{E28497B0-9A47-6943-8D2C-05E39D3DB72D}">
      <dgm:prSet/>
      <dgm:spPr/>
      <dgm:t>
        <a:bodyPr/>
        <a:lstStyle/>
        <a:p>
          <a:r>
            <a:rPr lang="en-US" baseline="0" dirty="0"/>
            <a:t>Version Control</a:t>
          </a:r>
          <a:endParaRPr lang="en-US" dirty="0"/>
        </a:p>
      </dgm:t>
    </dgm:pt>
    <dgm:pt modelId="{6E1D35CD-AB41-B14C-8B1A-20C2BC243351}" type="parTrans" cxnId="{00462C25-1EBB-CC46-AD38-57C2B6F3EB8C}">
      <dgm:prSet/>
      <dgm:spPr/>
      <dgm:t>
        <a:bodyPr/>
        <a:lstStyle/>
        <a:p>
          <a:endParaRPr lang="en-US"/>
        </a:p>
      </dgm:t>
    </dgm:pt>
    <dgm:pt modelId="{8224D666-3905-E947-9168-2074EA894B50}" type="sibTrans" cxnId="{00462C25-1EBB-CC46-AD38-57C2B6F3EB8C}">
      <dgm:prSet/>
      <dgm:spPr/>
      <dgm:t>
        <a:bodyPr/>
        <a:lstStyle/>
        <a:p>
          <a:endParaRPr lang="en-US"/>
        </a:p>
      </dgm:t>
    </dgm:pt>
    <dgm:pt modelId="{A6853087-0F79-5C45-9688-B3406C8FE1E6}">
      <dgm:prSet/>
      <dgm:spPr/>
      <dgm:t>
        <a:bodyPr/>
        <a:lstStyle/>
        <a:p>
          <a:r>
            <a:rPr lang="en-US" baseline="0"/>
            <a:t>GitHub</a:t>
          </a:r>
          <a:endParaRPr lang="en-US"/>
        </a:p>
      </dgm:t>
    </dgm:pt>
    <dgm:pt modelId="{8759D684-F2BC-8B48-A0E3-EBC554907B1D}" type="parTrans" cxnId="{69F86716-40FF-CE48-B0AC-80F3CB90EB87}">
      <dgm:prSet/>
      <dgm:spPr/>
      <dgm:t>
        <a:bodyPr/>
        <a:lstStyle/>
        <a:p>
          <a:endParaRPr lang="en-US"/>
        </a:p>
      </dgm:t>
    </dgm:pt>
    <dgm:pt modelId="{5CC81868-42E6-A943-A4AF-BD0DC6B4877F}" type="sibTrans" cxnId="{69F86716-40FF-CE48-B0AC-80F3CB90EB87}">
      <dgm:prSet/>
      <dgm:spPr/>
      <dgm:t>
        <a:bodyPr/>
        <a:lstStyle/>
        <a:p>
          <a:endParaRPr lang="en-US"/>
        </a:p>
      </dgm:t>
    </dgm:pt>
    <dgm:pt modelId="{1E2F053A-552A-874E-8C93-054B690790B9}">
      <dgm:prSet/>
      <dgm:spPr/>
      <dgm:t>
        <a:bodyPr/>
        <a:lstStyle/>
        <a:p>
          <a:r>
            <a:rPr lang="en-US" baseline="0"/>
            <a:t>GitLab</a:t>
          </a:r>
          <a:endParaRPr lang="en-US"/>
        </a:p>
      </dgm:t>
    </dgm:pt>
    <dgm:pt modelId="{3F1220B6-D752-6642-A2B3-49315DF9456F}" type="parTrans" cxnId="{448C5ACC-E156-9343-A494-F882C1355AC5}">
      <dgm:prSet/>
      <dgm:spPr/>
      <dgm:t>
        <a:bodyPr/>
        <a:lstStyle/>
        <a:p>
          <a:endParaRPr lang="en-US"/>
        </a:p>
      </dgm:t>
    </dgm:pt>
    <dgm:pt modelId="{889078C1-1483-5C4F-8AEF-5FBFB8BBE714}" type="sibTrans" cxnId="{448C5ACC-E156-9343-A494-F882C1355AC5}">
      <dgm:prSet/>
      <dgm:spPr/>
      <dgm:t>
        <a:bodyPr/>
        <a:lstStyle/>
        <a:p>
          <a:endParaRPr lang="en-US"/>
        </a:p>
      </dgm:t>
    </dgm:pt>
    <dgm:pt modelId="{68E2A158-4FA9-AD45-AAD3-EFBE99173E4D}">
      <dgm:prSet/>
      <dgm:spPr/>
      <dgm:t>
        <a:bodyPr/>
        <a:lstStyle/>
        <a:p>
          <a:r>
            <a:rPr lang="en-US" baseline="0"/>
            <a:t>Bitbucket</a:t>
          </a:r>
          <a:endParaRPr lang="en-US"/>
        </a:p>
      </dgm:t>
    </dgm:pt>
    <dgm:pt modelId="{936B6894-4AE0-7E42-90B0-938E0D6470F5}" type="parTrans" cxnId="{3FF29E3E-D646-B64E-8150-3BB33008F45E}">
      <dgm:prSet/>
      <dgm:spPr/>
      <dgm:t>
        <a:bodyPr/>
        <a:lstStyle/>
        <a:p>
          <a:endParaRPr lang="en-US"/>
        </a:p>
      </dgm:t>
    </dgm:pt>
    <dgm:pt modelId="{83756EA8-27AD-6148-8155-18AA9DC919BF}" type="sibTrans" cxnId="{3FF29E3E-D646-B64E-8150-3BB33008F45E}">
      <dgm:prSet/>
      <dgm:spPr/>
      <dgm:t>
        <a:bodyPr/>
        <a:lstStyle/>
        <a:p>
          <a:endParaRPr lang="en-US"/>
        </a:p>
      </dgm:t>
    </dgm:pt>
    <dgm:pt modelId="{905918B9-E77B-A542-A50C-A97F299AFFE8}">
      <dgm:prSet/>
      <dgm:spPr/>
      <dgm:t>
        <a:bodyPr/>
        <a:lstStyle/>
        <a:p>
          <a:r>
            <a:rPr lang="en-US" baseline="0" dirty="0"/>
            <a:t>Monitoring</a:t>
          </a:r>
          <a:endParaRPr lang="en-US" dirty="0"/>
        </a:p>
      </dgm:t>
    </dgm:pt>
    <dgm:pt modelId="{75FC2CB9-263A-F648-B12E-EAA29A25E6E7}" type="parTrans" cxnId="{B0CE6446-C487-F34B-8ED6-FF0FC4A8596C}">
      <dgm:prSet/>
      <dgm:spPr/>
      <dgm:t>
        <a:bodyPr/>
        <a:lstStyle/>
        <a:p>
          <a:endParaRPr lang="en-US"/>
        </a:p>
      </dgm:t>
    </dgm:pt>
    <dgm:pt modelId="{505C4C27-A193-0344-85DC-44A44A8FD3A9}" type="sibTrans" cxnId="{B0CE6446-C487-F34B-8ED6-FF0FC4A8596C}">
      <dgm:prSet/>
      <dgm:spPr/>
      <dgm:t>
        <a:bodyPr/>
        <a:lstStyle/>
        <a:p>
          <a:endParaRPr lang="en-US"/>
        </a:p>
      </dgm:t>
    </dgm:pt>
    <dgm:pt modelId="{86CE9ECF-A829-8A44-BF90-DA69C5730A82}">
      <dgm:prSet/>
      <dgm:spPr/>
      <dgm:t>
        <a:bodyPr/>
        <a:lstStyle/>
        <a:p>
          <a:r>
            <a:rPr lang="en-US" baseline="0"/>
            <a:t>DataDog</a:t>
          </a:r>
          <a:endParaRPr lang="en-US"/>
        </a:p>
      </dgm:t>
    </dgm:pt>
    <dgm:pt modelId="{0F0512F4-0588-9949-96C3-4BB2D1089E75}" type="parTrans" cxnId="{F61E2F0A-5ACD-2A47-BEBD-8478A299C4F1}">
      <dgm:prSet/>
      <dgm:spPr/>
      <dgm:t>
        <a:bodyPr/>
        <a:lstStyle/>
        <a:p>
          <a:endParaRPr lang="en-US"/>
        </a:p>
      </dgm:t>
    </dgm:pt>
    <dgm:pt modelId="{662CE7E6-F994-B842-92AF-890E722643EC}" type="sibTrans" cxnId="{F61E2F0A-5ACD-2A47-BEBD-8478A299C4F1}">
      <dgm:prSet/>
      <dgm:spPr/>
      <dgm:t>
        <a:bodyPr/>
        <a:lstStyle/>
        <a:p>
          <a:endParaRPr lang="en-US"/>
        </a:p>
      </dgm:t>
    </dgm:pt>
    <dgm:pt modelId="{96BA07A3-5863-F649-8276-F69AB3654383}">
      <dgm:prSet/>
      <dgm:spPr/>
      <dgm:t>
        <a:bodyPr/>
        <a:lstStyle/>
        <a:p>
          <a:r>
            <a:rPr lang="en-US" baseline="0"/>
            <a:t>Grafana</a:t>
          </a:r>
          <a:endParaRPr lang="en-US"/>
        </a:p>
      </dgm:t>
    </dgm:pt>
    <dgm:pt modelId="{7E941F90-7B8F-2344-A49D-DE0F27737F9A}" type="parTrans" cxnId="{9D495C71-26ED-134D-935B-5304EEA36BF0}">
      <dgm:prSet/>
      <dgm:spPr/>
      <dgm:t>
        <a:bodyPr/>
        <a:lstStyle/>
        <a:p>
          <a:endParaRPr lang="en-US"/>
        </a:p>
      </dgm:t>
    </dgm:pt>
    <dgm:pt modelId="{96D59A64-48F6-844A-B5E9-2F9EA08A4B4F}" type="sibTrans" cxnId="{9D495C71-26ED-134D-935B-5304EEA36BF0}">
      <dgm:prSet/>
      <dgm:spPr/>
      <dgm:t>
        <a:bodyPr/>
        <a:lstStyle/>
        <a:p>
          <a:endParaRPr lang="en-US"/>
        </a:p>
      </dgm:t>
    </dgm:pt>
    <dgm:pt modelId="{F48CC805-E4C5-F14D-B9C9-F9D7C2714AC1}">
      <dgm:prSet/>
      <dgm:spPr/>
      <dgm:t>
        <a:bodyPr/>
        <a:lstStyle/>
        <a:p>
          <a:r>
            <a:rPr lang="en-US" baseline="0"/>
            <a:t>PagerDuty</a:t>
          </a:r>
          <a:endParaRPr lang="en-US"/>
        </a:p>
      </dgm:t>
    </dgm:pt>
    <dgm:pt modelId="{55A83C80-6B09-9A46-8CD0-0998023B5F7F}" type="parTrans" cxnId="{C2C3BB54-3CED-3D47-98D5-154A2B05EE6B}">
      <dgm:prSet/>
      <dgm:spPr/>
      <dgm:t>
        <a:bodyPr/>
        <a:lstStyle/>
        <a:p>
          <a:endParaRPr lang="en-US"/>
        </a:p>
      </dgm:t>
    </dgm:pt>
    <dgm:pt modelId="{F1611DDA-1D11-E44D-A310-A6BE9550562F}" type="sibTrans" cxnId="{C2C3BB54-3CED-3D47-98D5-154A2B05EE6B}">
      <dgm:prSet/>
      <dgm:spPr/>
      <dgm:t>
        <a:bodyPr/>
        <a:lstStyle/>
        <a:p>
          <a:endParaRPr lang="en-US"/>
        </a:p>
      </dgm:t>
    </dgm:pt>
    <dgm:pt modelId="{BF9FD44C-8E2F-8743-9BBE-6371C4F617C5}">
      <dgm:prSet/>
      <dgm:spPr/>
      <dgm:t>
        <a:bodyPr/>
        <a:lstStyle/>
        <a:p>
          <a:r>
            <a:rPr lang="en-US" baseline="0" dirty="0"/>
            <a:t>Database</a:t>
          </a:r>
          <a:endParaRPr lang="en-US" dirty="0"/>
        </a:p>
      </dgm:t>
    </dgm:pt>
    <dgm:pt modelId="{1B074325-A9F2-6340-BF31-0B257DAFB514}" type="parTrans" cxnId="{65C9EF73-2CFC-5647-A78A-DC5201074671}">
      <dgm:prSet/>
      <dgm:spPr/>
      <dgm:t>
        <a:bodyPr/>
        <a:lstStyle/>
        <a:p>
          <a:endParaRPr lang="en-US"/>
        </a:p>
      </dgm:t>
    </dgm:pt>
    <dgm:pt modelId="{6DEAD559-0008-E74D-ABB8-B343BA4F94BF}" type="sibTrans" cxnId="{65C9EF73-2CFC-5647-A78A-DC5201074671}">
      <dgm:prSet/>
      <dgm:spPr/>
      <dgm:t>
        <a:bodyPr/>
        <a:lstStyle/>
        <a:p>
          <a:endParaRPr lang="en-US"/>
        </a:p>
      </dgm:t>
    </dgm:pt>
    <dgm:pt modelId="{E5C711D7-B6CC-2F4F-83CB-DEB7FA6F72B1}">
      <dgm:prSet/>
      <dgm:spPr/>
      <dgm:t>
        <a:bodyPr/>
        <a:lstStyle/>
        <a:p>
          <a:r>
            <a:rPr lang="en-US" baseline="0"/>
            <a:t>InfluxDB</a:t>
          </a:r>
          <a:endParaRPr lang="en-US"/>
        </a:p>
      </dgm:t>
    </dgm:pt>
    <dgm:pt modelId="{B4332367-2A40-8B42-90D3-6CD88B5A50F9}" type="parTrans" cxnId="{E662AC79-4D10-C446-8AD1-9C9B87D05997}">
      <dgm:prSet/>
      <dgm:spPr/>
      <dgm:t>
        <a:bodyPr/>
        <a:lstStyle/>
        <a:p>
          <a:endParaRPr lang="en-US"/>
        </a:p>
      </dgm:t>
    </dgm:pt>
    <dgm:pt modelId="{2B9E7AFC-FBF3-A243-B576-1D8300B69263}" type="sibTrans" cxnId="{E662AC79-4D10-C446-8AD1-9C9B87D05997}">
      <dgm:prSet/>
      <dgm:spPr/>
      <dgm:t>
        <a:bodyPr/>
        <a:lstStyle/>
        <a:p>
          <a:endParaRPr lang="en-US"/>
        </a:p>
      </dgm:t>
    </dgm:pt>
    <dgm:pt modelId="{37A3AF2C-8B33-E14E-9152-86FD97EB8F83}">
      <dgm:prSet/>
      <dgm:spPr/>
      <dgm:t>
        <a:bodyPr/>
        <a:lstStyle/>
        <a:p>
          <a:r>
            <a:rPr lang="en-US" baseline="0"/>
            <a:t>MySQL</a:t>
          </a:r>
          <a:endParaRPr lang="en-US"/>
        </a:p>
      </dgm:t>
    </dgm:pt>
    <dgm:pt modelId="{8ADA0680-59C4-354A-B840-2620AAD39198}" type="parTrans" cxnId="{2FF56572-2298-CE45-9ECE-53064402F793}">
      <dgm:prSet/>
      <dgm:spPr/>
      <dgm:t>
        <a:bodyPr/>
        <a:lstStyle/>
        <a:p>
          <a:endParaRPr lang="en-US"/>
        </a:p>
      </dgm:t>
    </dgm:pt>
    <dgm:pt modelId="{AF5BD3D1-F4DC-3B45-AD1D-14C460FD0DE2}" type="sibTrans" cxnId="{2FF56572-2298-CE45-9ECE-53064402F793}">
      <dgm:prSet/>
      <dgm:spPr/>
      <dgm:t>
        <a:bodyPr/>
        <a:lstStyle/>
        <a:p>
          <a:endParaRPr lang="en-US"/>
        </a:p>
      </dgm:t>
    </dgm:pt>
    <dgm:pt modelId="{2D393C2B-7630-BB45-82A1-B47D1D695C5B}">
      <dgm:prSet/>
      <dgm:spPr/>
      <dgm:t>
        <a:bodyPr/>
        <a:lstStyle/>
        <a:p>
          <a:r>
            <a:rPr lang="en-US" baseline="0"/>
            <a:t>PostgreSQL</a:t>
          </a:r>
          <a:endParaRPr lang="en-US"/>
        </a:p>
      </dgm:t>
    </dgm:pt>
    <dgm:pt modelId="{4B554A29-F70B-EF4E-A341-90CC7C5B2D3D}" type="parTrans" cxnId="{D0D56700-6093-E746-9F4B-5C0BFF9BE23A}">
      <dgm:prSet/>
      <dgm:spPr/>
      <dgm:t>
        <a:bodyPr/>
        <a:lstStyle/>
        <a:p>
          <a:endParaRPr lang="en-US"/>
        </a:p>
      </dgm:t>
    </dgm:pt>
    <dgm:pt modelId="{FFBCC86F-17B2-264C-9C2D-0CBED5903074}" type="sibTrans" cxnId="{D0D56700-6093-E746-9F4B-5C0BFF9BE23A}">
      <dgm:prSet/>
      <dgm:spPr/>
      <dgm:t>
        <a:bodyPr/>
        <a:lstStyle/>
        <a:p>
          <a:endParaRPr lang="en-US"/>
        </a:p>
      </dgm:t>
    </dgm:pt>
    <dgm:pt modelId="{BBA8BB3F-FA38-5A45-87EA-383B14BC4877}">
      <dgm:prSet/>
      <dgm:spPr/>
      <dgm:t>
        <a:bodyPr/>
        <a:lstStyle/>
        <a:p>
          <a:r>
            <a:rPr lang="en-US" baseline="0" dirty="0"/>
            <a:t>Etc.</a:t>
          </a:r>
          <a:endParaRPr lang="en-US" dirty="0"/>
        </a:p>
      </dgm:t>
    </dgm:pt>
    <dgm:pt modelId="{98D5C0B8-7E83-7844-B32B-ECDEA492AD6E}" type="parTrans" cxnId="{F64192DA-A98D-0749-8D4B-C39FF0989618}">
      <dgm:prSet/>
      <dgm:spPr/>
      <dgm:t>
        <a:bodyPr/>
        <a:lstStyle/>
        <a:p>
          <a:endParaRPr lang="en-US"/>
        </a:p>
      </dgm:t>
    </dgm:pt>
    <dgm:pt modelId="{21D4602F-35F3-4E46-A5A6-A881F76EB156}" type="sibTrans" cxnId="{F64192DA-A98D-0749-8D4B-C39FF0989618}">
      <dgm:prSet/>
      <dgm:spPr/>
      <dgm:t>
        <a:bodyPr/>
        <a:lstStyle/>
        <a:p>
          <a:endParaRPr lang="en-US"/>
        </a:p>
      </dgm:t>
    </dgm:pt>
    <dgm:pt modelId="{D0ABFD8B-A02C-DB41-8AC2-6C965BE30B1E}" type="pres">
      <dgm:prSet presAssocID="{CE5A9462-A9E7-3E4E-9E7D-6324C92BABEC}" presName="theList" presStyleCnt="0">
        <dgm:presLayoutVars>
          <dgm:dir/>
          <dgm:animLvl val="lvl"/>
          <dgm:resizeHandles val="exact"/>
        </dgm:presLayoutVars>
      </dgm:prSet>
      <dgm:spPr/>
    </dgm:pt>
    <dgm:pt modelId="{21F2987B-255B-1F47-BACF-0E4225D8537C}" type="pres">
      <dgm:prSet presAssocID="{6C0D52AD-8036-A749-B923-87025DC22E30}" presName="compNode" presStyleCnt="0"/>
      <dgm:spPr/>
    </dgm:pt>
    <dgm:pt modelId="{EA426F97-0E92-104A-9666-C430093106D8}" type="pres">
      <dgm:prSet presAssocID="{6C0D52AD-8036-A749-B923-87025DC22E30}" presName="aNode" presStyleLbl="bgShp" presStyleIdx="0" presStyleCnt="7"/>
      <dgm:spPr/>
    </dgm:pt>
    <dgm:pt modelId="{EB693967-B1F7-AF4E-8556-92BC9F4E3794}" type="pres">
      <dgm:prSet presAssocID="{6C0D52AD-8036-A749-B923-87025DC22E30}" presName="textNode" presStyleLbl="bgShp" presStyleIdx="0" presStyleCnt="7"/>
      <dgm:spPr/>
    </dgm:pt>
    <dgm:pt modelId="{82CCB112-62E3-0A49-BBA6-C8486CAD52E0}" type="pres">
      <dgm:prSet presAssocID="{6C0D52AD-8036-A749-B923-87025DC22E30}" presName="compChildNode" presStyleCnt="0"/>
      <dgm:spPr/>
    </dgm:pt>
    <dgm:pt modelId="{F7B748FD-ED81-6A4B-A3B0-68E0A0CA8955}" type="pres">
      <dgm:prSet presAssocID="{6C0D52AD-8036-A749-B923-87025DC22E30}" presName="theInnerList" presStyleCnt="0"/>
      <dgm:spPr/>
    </dgm:pt>
    <dgm:pt modelId="{F39A5508-056B-624D-B63A-03EFB76FE202}" type="pres">
      <dgm:prSet presAssocID="{8630A19A-E554-3C40-A1B1-1FB0F457A123}" presName="childNode" presStyleLbl="node1" presStyleIdx="0" presStyleCnt="20">
        <dgm:presLayoutVars>
          <dgm:bulletEnabled val="1"/>
        </dgm:presLayoutVars>
      </dgm:prSet>
      <dgm:spPr/>
    </dgm:pt>
    <dgm:pt modelId="{E3EC7796-B000-4744-97A4-1126D1E752FD}" type="pres">
      <dgm:prSet presAssocID="{8630A19A-E554-3C40-A1B1-1FB0F457A123}" presName="aSpace2" presStyleCnt="0"/>
      <dgm:spPr/>
    </dgm:pt>
    <dgm:pt modelId="{A0E3BA3E-A8E8-FF4F-A300-92F5E82C04A5}" type="pres">
      <dgm:prSet presAssocID="{927022D6-0B0F-ED48-BAD5-F86C5A374694}" presName="childNode" presStyleLbl="node1" presStyleIdx="1" presStyleCnt="20">
        <dgm:presLayoutVars>
          <dgm:bulletEnabled val="1"/>
        </dgm:presLayoutVars>
      </dgm:prSet>
      <dgm:spPr/>
    </dgm:pt>
    <dgm:pt modelId="{A27C34BE-09DD-FF42-A6F3-E7D0B22577E9}" type="pres">
      <dgm:prSet presAssocID="{927022D6-0B0F-ED48-BAD5-F86C5A374694}" presName="aSpace2" presStyleCnt="0"/>
      <dgm:spPr/>
    </dgm:pt>
    <dgm:pt modelId="{CD6549FA-F960-424E-B6E6-86E72A708DD7}" type="pres">
      <dgm:prSet presAssocID="{F04262C5-1034-AC46-918B-FB670A9F4B87}" presName="childNode" presStyleLbl="node1" presStyleIdx="2" presStyleCnt="20">
        <dgm:presLayoutVars>
          <dgm:bulletEnabled val="1"/>
        </dgm:presLayoutVars>
      </dgm:prSet>
      <dgm:spPr/>
    </dgm:pt>
    <dgm:pt modelId="{6211FD8F-3EB8-8C45-AA18-8C5C9F55A674}" type="pres">
      <dgm:prSet presAssocID="{F04262C5-1034-AC46-918B-FB670A9F4B87}" presName="aSpace2" presStyleCnt="0"/>
      <dgm:spPr/>
    </dgm:pt>
    <dgm:pt modelId="{0150429D-1FF4-6A49-97F4-00660B2A9521}" type="pres">
      <dgm:prSet presAssocID="{AD939879-28EB-0349-983D-4E5B4A8DE208}" presName="childNode" presStyleLbl="node1" presStyleIdx="3" presStyleCnt="20">
        <dgm:presLayoutVars>
          <dgm:bulletEnabled val="1"/>
        </dgm:presLayoutVars>
      </dgm:prSet>
      <dgm:spPr/>
    </dgm:pt>
    <dgm:pt modelId="{AA72C58A-4FB4-BC45-95C3-5507004DC785}" type="pres">
      <dgm:prSet presAssocID="{AD939879-28EB-0349-983D-4E5B4A8DE208}" presName="aSpace2" presStyleCnt="0"/>
      <dgm:spPr/>
    </dgm:pt>
    <dgm:pt modelId="{23135DD2-2C4A-D848-9D7D-761C12E6D7FD}" type="pres">
      <dgm:prSet presAssocID="{1B9C2424-A201-974A-9AE6-24A2EB1CF4F7}" presName="childNode" presStyleLbl="node1" presStyleIdx="4" presStyleCnt="20">
        <dgm:presLayoutVars>
          <dgm:bulletEnabled val="1"/>
        </dgm:presLayoutVars>
      </dgm:prSet>
      <dgm:spPr/>
    </dgm:pt>
    <dgm:pt modelId="{98524CE4-9077-DF4D-9C4C-CD6D494C88C7}" type="pres">
      <dgm:prSet presAssocID="{6C0D52AD-8036-A749-B923-87025DC22E30}" presName="aSpace" presStyleCnt="0"/>
      <dgm:spPr/>
    </dgm:pt>
    <dgm:pt modelId="{0B1C996D-6FB9-5544-BEF7-EA6B2C683166}" type="pres">
      <dgm:prSet presAssocID="{E803AACF-2072-6349-A369-F6849DB84286}" presName="compNode" presStyleCnt="0"/>
      <dgm:spPr/>
    </dgm:pt>
    <dgm:pt modelId="{67424DBB-D62E-A040-A8AC-8CBD9AB9B964}" type="pres">
      <dgm:prSet presAssocID="{E803AACF-2072-6349-A369-F6849DB84286}" presName="aNode" presStyleLbl="bgShp" presStyleIdx="1" presStyleCnt="7"/>
      <dgm:spPr/>
    </dgm:pt>
    <dgm:pt modelId="{6451687E-AE1F-E54A-9087-33A8027BC71D}" type="pres">
      <dgm:prSet presAssocID="{E803AACF-2072-6349-A369-F6849DB84286}" presName="textNode" presStyleLbl="bgShp" presStyleIdx="1" presStyleCnt="7"/>
      <dgm:spPr/>
    </dgm:pt>
    <dgm:pt modelId="{09293138-FC73-5741-AF0F-3C3BF1ED895F}" type="pres">
      <dgm:prSet presAssocID="{E803AACF-2072-6349-A369-F6849DB84286}" presName="compChildNode" presStyleCnt="0"/>
      <dgm:spPr/>
    </dgm:pt>
    <dgm:pt modelId="{451B1AF9-8107-5947-87CC-0F8B09724BD2}" type="pres">
      <dgm:prSet presAssocID="{E803AACF-2072-6349-A369-F6849DB84286}" presName="theInnerList" presStyleCnt="0"/>
      <dgm:spPr/>
    </dgm:pt>
    <dgm:pt modelId="{417BE2EC-D8A6-1C49-AF55-5510A3B82B7B}" type="pres">
      <dgm:prSet presAssocID="{2A89DCDB-E99D-4140-9E74-FE75B7102F3E}" presName="childNode" presStyleLbl="node1" presStyleIdx="5" presStyleCnt="20">
        <dgm:presLayoutVars>
          <dgm:bulletEnabled val="1"/>
        </dgm:presLayoutVars>
      </dgm:prSet>
      <dgm:spPr/>
    </dgm:pt>
    <dgm:pt modelId="{AD9AD171-D3E2-5641-8C9D-8E911550C146}" type="pres">
      <dgm:prSet presAssocID="{2A89DCDB-E99D-4140-9E74-FE75B7102F3E}" presName="aSpace2" presStyleCnt="0"/>
      <dgm:spPr/>
    </dgm:pt>
    <dgm:pt modelId="{255164E9-1682-CE42-9386-FD7CEC797501}" type="pres">
      <dgm:prSet presAssocID="{99BF1CBC-8727-E744-9887-C331FE3CD902}" presName="childNode" presStyleLbl="node1" presStyleIdx="6" presStyleCnt="20">
        <dgm:presLayoutVars>
          <dgm:bulletEnabled val="1"/>
        </dgm:presLayoutVars>
      </dgm:prSet>
      <dgm:spPr/>
    </dgm:pt>
    <dgm:pt modelId="{1089AEB1-C5EA-CC4B-948A-1F521827D990}" type="pres">
      <dgm:prSet presAssocID="{99BF1CBC-8727-E744-9887-C331FE3CD902}" presName="aSpace2" presStyleCnt="0"/>
      <dgm:spPr/>
    </dgm:pt>
    <dgm:pt modelId="{561503BE-D0A7-784A-9C65-0BD89AD283EB}" type="pres">
      <dgm:prSet presAssocID="{1393C48B-C2B9-2640-AC76-216B1A5D7505}" presName="childNode" presStyleLbl="node1" presStyleIdx="7" presStyleCnt="20">
        <dgm:presLayoutVars>
          <dgm:bulletEnabled val="1"/>
        </dgm:presLayoutVars>
      </dgm:prSet>
      <dgm:spPr/>
    </dgm:pt>
    <dgm:pt modelId="{6DF82EA9-0CFD-0E4A-80CE-04458D2CED05}" type="pres">
      <dgm:prSet presAssocID="{E803AACF-2072-6349-A369-F6849DB84286}" presName="aSpace" presStyleCnt="0"/>
      <dgm:spPr/>
    </dgm:pt>
    <dgm:pt modelId="{120778DF-D7AF-E545-B780-E89EE23983C2}" type="pres">
      <dgm:prSet presAssocID="{8E749512-BE13-2243-AA04-9767556A9686}" presName="compNode" presStyleCnt="0"/>
      <dgm:spPr/>
    </dgm:pt>
    <dgm:pt modelId="{D6C8237C-CE5C-A044-B327-E73BD8E5A611}" type="pres">
      <dgm:prSet presAssocID="{8E749512-BE13-2243-AA04-9767556A9686}" presName="aNode" presStyleLbl="bgShp" presStyleIdx="2" presStyleCnt="7"/>
      <dgm:spPr/>
    </dgm:pt>
    <dgm:pt modelId="{F1F45E9F-9BCC-FB42-8FC7-874D2DE8A774}" type="pres">
      <dgm:prSet presAssocID="{8E749512-BE13-2243-AA04-9767556A9686}" presName="textNode" presStyleLbl="bgShp" presStyleIdx="2" presStyleCnt="7"/>
      <dgm:spPr/>
    </dgm:pt>
    <dgm:pt modelId="{CF8F2547-3642-7B46-B1A8-3AB82C578BE3}" type="pres">
      <dgm:prSet presAssocID="{8E749512-BE13-2243-AA04-9767556A9686}" presName="compChildNode" presStyleCnt="0"/>
      <dgm:spPr/>
    </dgm:pt>
    <dgm:pt modelId="{CE6387B6-72B6-8A42-89D7-04E2DA939515}" type="pres">
      <dgm:prSet presAssocID="{8E749512-BE13-2243-AA04-9767556A9686}" presName="theInnerList" presStyleCnt="0"/>
      <dgm:spPr/>
    </dgm:pt>
    <dgm:pt modelId="{656FA348-D43A-2A40-9F80-52ED3C04D5D5}" type="pres">
      <dgm:prSet presAssocID="{2A6869F9-4735-884C-9ABC-0BC79974E7A9}" presName="childNode" presStyleLbl="node1" presStyleIdx="8" presStyleCnt="20">
        <dgm:presLayoutVars>
          <dgm:bulletEnabled val="1"/>
        </dgm:presLayoutVars>
      </dgm:prSet>
      <dgm:spPr/>
    </dgm:pt>
    <dgm:pt modelId="{231EED40-75D4-5940-B9E8-64FE03DBF925}" type="pres">
      <dgm:prSet presAssocID="{2A6869F9-4735-884C-9ABC-0BC79974E7A9}" presName="aSpace2" presStyleCnt="0"/>
      <dgm:spPr/>
    </dgm:pt>
    <dgm:pt modelId="{2AF5DAD7-D86C-5A49-AC24-E83ADB05D03A}" type="pres">
      <dgm:prSet presAssocID="{950A6A40-6147-D94E-85CC-C5F73CDC2E75}" presName="childNode" presStyleLbl="node1" presStyleIdx="9" presStyleCnt="20">
        <dgm:presLayoutVars>
          <dgm:bulletEnabled val="1"/>
        </dgm:presLayoutVars>
      </dgm:prSet>
      <dgm:spPr/>
    </dgm:pt>
    <dgm:pt modelId="{F080BC19-92C6-AD42-ADEA-7EC274C32CBC}" type="pres">
      <dgm:prSet presAssocID="{950A6A40-6147-D94E-85CC-C5F73CDC2E75}" presName="aSpace2" presStyleCnt="0"/>
      <dgm:spPr/>
    </dgm:pt>
    <dgm:pt modelId="{D991CD72-634F-CA46-A2C6-865002C85B37}" type="pres">
      <dgm:prSet presAssocID="{6C26B074-45D3-024A-BC4B-48C5C0190123}" presName="childNode" presStyleLbl="node1" presStyleIdx="10" presStyleCnt="20">
        <dgm:presLayoutVars>
          <dgm:bulletEnabled val="1"/>
        </dgm:presLayoutVars>
      </dgm:prSet>
      <dgm:spPr/>
    </dgm:pt>
    <dgm:pt modelId="{FADF1CD2-863B-DE46-B977-02325C330F66}" type="pres">
      <dgm:prSet presAssocID="{8E749512-BE13-2243-AA04-9767556A9686}" presName="aSpace" presStyleCnt="0"/>
      <dgm:spPr/>
    </dgm:pt>
    <dgm:pt modelId="{368D4792-FF36-2244-ADE6-BF4A482C8C25}" type="pres">
      <dgm:prSet presAssocID="{E28497B0-9A47-6943-8D2C-05E39D3DB72D}" presName="compNode" presStyleCnt="0"/>
      <dgm:spPr/>
    </dgm:pt>
    <dgm:pt modelId="{3DFCAB1C-D521-DD42-A23F-28616588D376}" type="pres">
      <dgm:prSet presAssocID="{E28497B0-9A47-6943-8D2C-05E39D3DB72D}" presName="aNode" presStyleLbl="bgShp" presStyleIdx="3" presStyleCnt="7"/>
      <dgm:spPr/>
    </dgm:pt>
    <dgm:pt modelId="{DFD4397B-F9FB-5F4F-9974-A95FC1FCE48D}" type="pres">
      <dgm:prSet presAssocID="{E28497B0-9A47-6943-8D2C-05E39D3DB72D}" presName="textNode" presStyleLbl="bgShp" presStyleIdx="3" presStyleCnt="7"/>
      <dgm:spPr/>
    </dgm:pt>
    <dgm:pt modelId="{8C4F0071-5B6E-E941-BCF5-680E241EDA89}" type="pres">
      <dgm:prSet presAssocID="{E28497B0-9A47-6943-8D2C-05E39D3DB72D}" presName="compChildNode" presStyleCnt="0"/>
      <dgm:spPr/>
    </dgm:pt>
    <dgm:pt modelId="{5D23A1F8-424C-CA45-91AF-B983F984638A}" type="pres">
      <dgm:prSet presAssocID="{E28497B0-9A47-6943-8D2C-05E39D3DB72D}" presName="theInnerList" presStyleCnt="0"/>
      <dgm:spPr/>
    </dgm:pt>
    <dgm:pt modelId="{1AAA7A1D-A84C-2D40-8125-0D48296155A6}" type="pres">
      <dgm:prSet presAssocID="{A6853087-0F79-5C45-9688-B3406C8FE1E6}" presName="childNode" presStyleLbl="node1" presStyleIdx="11" presStyleCnt="20">
        <dgm:presLayoutVars>
          <dgm:bulletEnabled val="1"/>
        </dgm:presLayoutVars>
      </dgm:prSet>
      <dgm:spPr/>
    </dgm:pt>
    <dgm:pt modelId="{0DE597B9-2259-A940-8B88-4A6D3E6A72BC}" type="pres">
      <dgm:prSet presAssocID="{A6853087-0F79-5C45-9688-B3406C8FE1E6}" presName="aSpace2" presStyleCnt="0"/>
      <dgm:spPr/>
    </dgm:pt>
    <dgm:pt modelId="{79398B16-4672-B34F-9F53-92136D43402B}" type="pres">
      <dgm:prSet presAssocID="{1E2F053A-552A-874E-8C93-054B690790B9}" presName="childNode" presStyleLbl="node1" presStyleIdx="12" presStyleCnt="20">
        <dgm:presLayoutVars>
          <dgm:bulletEnabled val="1"/>
        </dgm:presLayoutVars>
      </dgm:prSet>
      <dgm:spPr/>
    </dgm:pt>
    <dgm:pt modelId="{BD579A8E-3E97-E648-AD21-2ECB0A298748}" type="pres">
      <dgm:prSet presAssocID="{1E2F053A-552A-874E-8C93-054B690790B9}" presName="aSpace2" presStyleCnt="0"/>
      <dgm:spPr/>
    </dgm:pt>
    <dgm:pt modelId="{80A191A7-2804-2345-B7F9-0ECF1922856C}" type="pres">
      <dgm:prSet presAssocID="{68E2A158-4FA9-AD45-AAD3-EFBE99173E4D}" presName="childNode" presStyleLbl="node1" presStyleIdx="13" presStyleCnt="20">
        <dgm:presLayoutVars>
          <dgm:bulletEnabled val="1"/>
        </dgm:presLayoutVars>
      </dgm:prSet>
      <dgm:spPr/>
    </dgm:pt>
    <dgm:pt modelId="{A42C05A6-5802-F04B-B073-8B2835320C65}" type="pres">
      <dgm:prSet presAssocID="{E28497B0-9A47-6943-8D2C-05E39D3DB72D}" presName="aSpace" presStyleCnt="0"/>
      <dgm:spPr/>
    </dgm:pt>
    <dgm:pt modelId="{0C8AD256-F08B-C648-B925-F9F9A3F772A4}" type="pres">
      <dgm:prSet presAssocID="{905918B9-E77B-A542-A50C-A97F299AFFE8}" presName="compNode" presStyleCnt="0"/>
      <dgm:spPr/>
    </dgm:pt>
    <dgm:pt modelId="{371BA816-113A-9744-ADB4-B2C49A96D899}" type="pres">
      <dgm:prSet presAssocID="{905918B9-E77B-A542-A50C-A97F299AFFE8}" presName="aNode" presStyleLbl="bgShp" presStyleIdx="4" presStyleCnt="7"/>
      <dgm:spPr/>
    </dgm:pt>
    <dgm:pt modelId="{3129FE4B-E6CC-9240-A88B-6387ED87FA7D}" type="pres">
      <dgm:prSet presAssocID="{905918B9-E77B-A542-A50C-A97F299AFFE8}" presName="textNode" presStyleLbl="bgShp" presStyleIdx="4" presStyleCnt="7"/>
      <dgm:spPr/>
    </dgm:pt>
    <dgm:pt modelId="{ED41974B-200E-A441-AB28-1CFA57FF98F3}" type="pres">
      <dgm:prSet presAssocID="{905918B9-E77B-A542-A50C-A97F299AFFE8}" presName="compChildNode" presStyleCnt="0"/>
      <dgm:spPr/>
    </dgm:pt>
    <dgm:pt modelId="{578C7E7B-FC6A-D941-A82F-A49AF2DDE952}" type="pres">
      <dgm:prSet presAssocID="{905918B9-E77B-A542-A50C-A97F299AFFE8}" presName="theInnerList" presStyleCnt="0"/>
      <dgm:spPr/>
    </dgm:pt>
    <dgm:pt modelId="{DCE1BDE2-C421-C145-8630-3D1334B15A40}" type="pres">
      <dgm:prSet presAssocID="{86CE9ECF-A829-8A44-BF90-DA69C5730A82}" presName="childNode" presStyleLbl="node1" presStyleIdx="14" presStyleCnt="20">
        <dgm:presLayoutVars>
          <dgm:bulletEnabled val="1"/>
        </dgm:presLayoutVars>
      </dgm:prSet>
      <dgm:spPr/>
    </dgm:pt>
    <dgm:pt modelId="{DC6611F1-CB0F-3D4B-9F46-84C910AB8067}" type="pres">
      <dgm:prSet presAssocID="{86CE9ECF-A829-8A44-BF90-DA69C5730A82}" presName="aSpace2" presStyleCnt="0"/>
      <dgm:spPr/>
    </dgm:pt>
    <dgm:pt modelId="{33D83BD8-D1E1-AA4A-9EFB-A1225A9A3D5D}" type="pres">
      <dgm:prSet presAssocID="{96BA07A3-5863-F649-8276-F69AB3654383}" presName="childNode" presStyleLbl="node1" presStyleIdx="15" presStyleCnt="20">
        <dgm:presLayoutVars>
          <dgm:bulletEnabled val="1"/>
        </dgm:presLayoutVars>
      </dgm:prSet>
      <dgm:spPr/>
    </dgm:pt>
    <dgm:pt modelId="{9F1A5625-FE01-7245-8331-8BE606F903CE}" type="pres">
      <dgm:prSet presAssocID="{96BA07A3-5863-F649-8276-F69AB3654383}" presName="aSpace2" presStyleCnt="0"/>
      <dgm:spPr/>
    </dgm:pt>
    <dgm:pt modelId="{5A7477B4-8EF8-D341-9143-D392DD704A0C}" type="pres">
      <dgm:prSet presAssocID="{F48CC805-E4C5-F14D-B9C9-F9D7C2714AC1}" presName="childNode" presStyleLbl="node1" presStyleIdx="16" presStyleCnt="20">
        <dgm:presLayoutVars>
          <dgm:bulletEnabled val="1"/>
        </dgm:presLayoutVars>
      </dgm:prSet>
      <dgm:spPr/>
    </dgm:pt>
    <dgm:pt modelId="{E8FD76E0-8E42-5041-B3FE-DED7F3EE6150}" type="pres">
      <dgm:prSet presAssocID="{905918B9-E77B-A542-A50C-A97F299AFFE8}" presName="aSpace" presStyleCnt="0"/>
      <dgm:spPr/>
    </dgm:pt>
    <dgm:pt modelId="{ECF5A1EA-F652-854F-B731-6DCA6FE76E8D}" type="pres">
      <dgm:prSet presAssocID="{BF9FD44C-8E2F-8743-9BBE-6371C4F617C5}" presName="compNode" presStyleCnt="0"/>
      <dgm:spPr/>
    </dgm:pt>
    <dgm:pt modelId="{D3C035B3-D9CE-C540-A8B0-3603ECE9DC66}" type="pres">
      <dgm:prSet presAssocID="{BF9FD44C-8E2F-8743-9BBE-6371C4F617C5}" presName="aNode" presStyleLbl="bgShp" presStyleIdx="5" presStyleCnt="7"/>
      <dgm:spPr/>
    </dgm:pt>
    <dgm:pt modelId="{56F8EDAB-8713-3440-8890-D6645AD21573}" type="pres">
      <dgm:prSet presAssocID="{BF9FD44C-8E2F-8743-9BBE-6371C4F617C5}" presName="textNode" presStyleLbl="bgShp" presStyleIdx="5" presStyleCnt="7"/>
      <dgm:spPr/>
    </dgm:pt>
    <dgm:pt modelId="{BD5B7F0E-9C8B-BE4F-8AED-48E152C2E907}" type="pres">
      <dgm:prSet presAssocID="{BF9FD44C-8E2F-8743-9BBE-6371C4F617C5}" presName="compChildNode" presStyleCnt="0"/>
      <dgm:spPr/>
    </dgm:pt>
    <dgm:pt modelId="{FA040E60-55F6-3548-8882-6D04E066800A}" type="pres">
      <dgm:prSet presAssocID="{BF9FD44C-8E2F-8743-9BBE-6371C4F617C5}" presName="theInnerList" presStyleCnt="0"/>
      <dgm:spPr/>
    </dgm:pt>
    <dgm:pt modelId="{8D3CBDF2-7AF7-6C47-9A47-77B9C8688CEA}" type="pres">
      <dgm:prSet presAssocID="{E5C711D7-B6CC-2F4F-83CB-DEB7FA6F72B1}" presName="childNode" presStyleLbl="node1" presStyleIdx="17" presStyleCnt="20">
        <dgm:presLayoutVars>
          <dgm:bulletEnabled val="1"/>
        </dgm:presLayoutVars>
      </dgm:prSet>
      <dgm:spPr/>
    </dgm:pt>
    <dgm:pt modelId="{4BD5F39C-AB44-264F-B607-B1B87925DA23}" type="pres">
      <dgm:prSet presAssocID="{E5C711D7-B6CC-2F4F-83CB-DEB7FA6F72B1}" presName="aSpace2" presStyleCnt="0"/>
      <dgm:spPr/>
    </dgm:pt>
    <dgm:pt modelId="{C5DBD8B6-B4A8-C24A-B748-AAE77886567C}" type="pres">
      <dgm:prSet presAssocID="{37A3AF2C-8B33-E14E-9152-86FD97EB8F83}" presName="childNode" presStyleLbl="node1" presStyleIdx="18" presStyleCnt="20">
        <dgm:presLayoutVars>
          <dgm:bulletEnabled val="1"/>
        </dgm:presLayoutVars>
      </dgm:prSet>
      <dgm:spPr/>
    </dgm:pt>
    <dgm:pt modelId="{5AE8E8F4-E314-B64E-92D4-DE883E5F861E}" type="pres">
      <dgm:prSet presAssocID="{37A3AF2C-8B33-E14E-9152-86FD97EB8F83}" presName="aSpace2" presStyleCnt="0"/>
      <dgm:spPr/>
    </dgm:pt>
    <dgm:pt modelId="{535FE7AF-4653-B445-A35C-89DEF9D44458}" type="pres">
      <dgm:prSet presAssocID="{2D393C2B-7630-BB45-82A1-B47D1D695C5B}" presName="childNode" presStyleLbl="node1" presStyleIdx="19" presStyleCnt="20">
        <dgm:presLayoutVars>
          <dgm:bulletEnabled val="1"/>
        </dgm:presLayoutVars>
      </dgm:prSet>
      <dgm:spPr/>
    </dgm:pt>
    <dgm:pt modelId="{AD01F343-51E1-2F4C-B458-9BE5E975CEBA}" type="pres">
      <dgm:prSet presAssocID="{BF9FD44C-8E2F-8743-9BBE-6371C4F617C5}" presName="aSpace" presStyleCnt="0"/>
      <dgm:spPr/>
    </dgm:pt>
    <dgm:pt modelId="{FA0239FA-040A-2D4A-B37A-174FC730E17B}" type="pres">
      <dgm:prSet presAssocID="{BBA8BB3F-FA38-5A45-87EA-383B14BC4877}" presName="compNode" presStyleCnt="0"/>
      <dgm:spPr/>
    </dgm:pt>
    <dgm:pt modelId="{214A9DA9-0FB8-D94F-B49C-F7F7C54891C1}" type="pres">
      <dgm:prSet presAssocID="{BBA8BB3F-FA38-5A45-87EA-383B14BC4877}" presName="aNode" presStyleLbl="bgShp" presStyleIdx="6" presStyleCnt="7"/>
      <dgm:spPr/>
    </dgm:pt>
    <dgm:pt modelId="{5E2CB3B2-E425-2D48-BD1F-E27D62700161}" type="pres">
      <dgm:prSet presAssocID="{BBA8BB3F-FA38-5A45-87EA-383B14BC4877}" presName="textNode" presStyleLbl="bgShp" presStyleIdx="6" presStyleCnt="7"/>
      <dgm:spPr/>
    </dgm:pt>
    <dgm:pt modelId="{7C6CBBE5-2534-164E-A211-8A4C109D3FEE}" type="pres">
      <dgm:prSet presAssocID="{BBA8BB3F-FA38-5A45-87EA-383B14BC4877}" presName="compChildNode" presStyleCnt="0"/>
      <dgm:spPr/>
    </dgm:pt>
    <dgm:pt modelId="{F9A4A66A-890E-3647-B72A-6206A8AABB60}" type="pres">
      <dgm:prSet presAssocID="{BBA8BB3F-FA38-5A45-87EA-383B14BC4877}" presName="theInnerList" presStyleCnt="0"/>
      <dgm:spPr/>
    </dgm:pt>
  </dgm:ptLst>
  <dgm:cxnLst>
    <dgm:cxn modelId="{D0D56700-6093-E746-9F4B-5C0BFF9BE23A}" srcId="{BF9FD44C-8E2F-8743-9BBE-6371C4F617C5}" destId="{2D393C2B-7630-BB45-82A1-B47D1D695C5B}" srcOrd="2" destOrd="0" parTransId="{4B554A29-F70B-EF4E-A341-90CC7C5B2D3D}" sibTransId="{FFBCC86F-17B2-264C-9C2D-0CBED5903074}"/>
    <dgm:cxn modelId="{21A4B601-255E-1E4F-81AB-7A85BFCF2BDE}" srcId="{8E749512-BE13-2243-AA04-9767556A9686}" destId="{6C26B074-45D3-024A-BC4B-48C5C0190123}" srcOrd="2" destOrd="0" parTransId="{E8544FA9-4092-B346-87EB-B2EFEA311C23}" sibTransId="{3EF0DF4A-C5D4-1241-B3E7-08E057834262}"/>
    <dgm:cxn modelId="{64A2B409-FB19-1A44-AC5B-991CBD64FE11}" srcId="{6C0D52AD-8036-A749-B923-87025DC22E30}" destId="{927022D6-0B0F-ED48-BAD5-F86C5A374694}" srcOrd="1" destOrd="0" parTransId="{89C09A4A-99F9-EF4F-9B4B-FBA241867B94}" sibTransId="{B68B9DFE-1BE8-414A-A769-ACE16F170D1E}"/>
    <dgm:cxn modelId="{F61E2F0A-5ACD-2A47-BEBD-8478A299C4F1}" srcId="{905918B9-E77B-A542-A50C-A97F299AFFE8}" destId="{86CE9ECF-A829-8A44-BF90-DA69C5730A82}" srcOrd="0" destOrd="0" parTransId="{0F0512F4-0588-9949-96C3-4BB2D1089E75}" sibTransId="{662CE7E6-F994-B842-92AF-890E722643EC}"/>
    <dgm:cxn modelId="{DD667B0F-7E87-9049-BBBD-6B29A4E69C9A}" type="presOf" srcId="{AD939879-28EB-0349-983D-4E5B4A8DE208}" destId="{0150429D-1FF4-6A49-97F4-00660B2A9521}" srcOrd="0" destOrd="0" presId="urn:microsoft.com/office/officeart/2005/8/layout/lProcess2"/>
    <dgm:cxn modelId="{9E854610-3441-2C44-8EBB-FC800349688D}" type="presOf" srcId="{96BA07A3-5863-F649-8276-F69AB3654383}" destId="{33D83BD8-D1E1-AA4A-9EFB-A1225A9A3D5D}" srcOrd="0" destOrd="0" presId="urn:microsoft.com/office/officeart/2005/8/layout/lProcess2"/>
    <dgm:cxn modelId="{69F86716-40FF-CE48-B0AC-80F3CB90EB87}" srcId="{E28497B0-9A47-6943-8D2C-05E39D3DB72D}" destId="{A6853087-0F79-5C45-9688-B3406C8FE1E6}" srcOrd="0" destOrd="0" parTransId="{8759D684-F2BC-8B48-A0E3-EBC554907B1D}" sibTransId="{5CC81868-42E6-A943-A4AF-BD0DC6B4877F}"/>
    <dgm:cxn modelId="{28708417-2806-864C-8D7F-32E6E2CAF4F1}" type="presOf" srcId="{CE5A9462-A9E7-3E4E-9E7D-6324C92BABEC}" destId="{D0ABFD8B-A02C-DB41-8AC2-6C965BE30B1E}" srcOrd="0" destOrd="0" presId="urn:microsoft.com/office/officeart/2005/8/layout/lProcess2"/>
    <dgm:cxn modelId="{304D7520-2D21-274F-ADC1-15D0A12EC864}" type="presOf" srcId="{99BF1CBC-8727-E744-9887-C331FE3CD902}" destId="{255164E9-1682-CE42-9386-FD7CEC797501}" srcOrd="0" destOrd="0" presId="urn:microsoft.com/office/officeart/2005/8/layout/lProcess2"/>
    <dgm:cxn modelId="{DFA79520-4850-4E4E-A0F3-68A59464D10F}" type="presOf" srcId="{F48CC805-E4C5-F14D-B9C9-F9D7C2714AC1}" destId="{5A7477B4-8EF8-D341-9143-D392DD704A0C}" srcOrd="0" destOrd="0" presId="urn:microsoft.com/office/officeart/2005/8/layout/lProcess2"/>
    <dgm:cxn modelId="{6E706F24-76F8-7947-9F47-8C970AC54433}" srcId="{6C0D52AD-8036-A749-B923-87025DC22E30}" destId="{8630A19A-E554-3C40-A1B1-1FB0F457A123}" srcOrd="0" destOrd="0" parTransId="{C85D48FE-7351-1547-8AF4-A965A190E43A}" sibTransId="{796AAD28-D78E-CF41-9F13-E5954148F53C}"/>
    <dgm:cxn modelId="{00462C25-1EBB-CC46-AD38-57C2B6F3EB8C}" srcId="{CE5A9462-A9E7-3E4E-9E7D-6324C92BABEC}" destId="{E28497B0-9A47-6943-8D2C-05E39D3DB72D}" srcOrd="3" destOrd="0" parTransId="{6E1D35CD-AB41-B14C-8B1A-20C2BC243351}" sibTransId="{8224D666-3905-E947-9168-2074EA894B50}"/>
    <dgm:cxn modelId="{BBC1B828-AA5C-D144-AFAB-BEB9B941F45F}" srcId="{E803AACF-2072-6349-A369-F6849DB84286}" destId="{99BF1CBC-8727-E744-9887-C331FE3CD902}" srcOrd="1" destOrd="0" parTransId="{B6F38F34-DD7D-264E-A242-601E63D02571}" sibTransId="{9C60390D-F18D-6543-9A84-43E95E76AA27}"/>
    <dgm:cxn modelId="{E2921B2B-4323-FE45-A360-4BCD496DF8B1}" srcId="{E803AACF-2072-6349-A369-F6849DB84286}" destId="{2A89DCDB-E99D-4140-9E74-FE75B7102F3E}" srcOrd="0" destOrd="0" parTransId="{618E4D5E-32CB-384B-B582-CB171B3A823F}" sibTransId="{112B2CC6-D5AB-144C-8AE6-DB4F75AA5F75}"/>
    <dgm:cxn modelId="{2ACD772F-868D-FB4D-950F-7AB14ECD72F4}" type="presOf" srcId="{BF9FD44C-8E2F-8743-9BBE-6371C4F617C5}" destId="{56F8EDAB-8713-3440-8890-D6645AD21573}" srcOrd="1" destOrd="0" presId="urn:microsoft.com/office/officeart/2005/8/layout/lProcess2"/>
    <dgm:cxn modelId="{7615AA36-B7EA-F64B-B676-9DE3F0A4CDEB}" srcId="{CE5A9462-A9E7-3E4E-9E7D-6324C92BABEC}" destId="{6C0D52AD-8036-A749-B923-87025DC22E30}" srcOrd="0" destOrd="0" parTransId="{16310526-F63D-2A4C-84C6-34F2F0459F75}" sibTransId="{C5E90BDD-8135-A34E-9771-D4AEF96040DB}"/>
    <dgm:cxn modelId="{3FF29E3E-D646-B64E-8150-3BB33008F45E}" srcId="{E28497B0-9A47-6943-8D2C-05E39D3DB72D}" destId="{68E2A158-4FA9-AD45-AAD3-EFBE99173E4D}" srcOrd="2" destOrd="0" parTransId="{936B6894-4AE0-7E42-90B0-938E0D6470F5}" sibTransId="{83756EA8-27AD-6148-8155-18AA9DC919BF}"/>
    <dgm:cxn modelId="{A3980162-A988-E94B-86C9-AEEDFD5FDA80}" type="presOf" srcId="{BBA8BB3F-FA38-5A45-87EA-383B14BC4877}" destId="{5E2CB3B2-E425-2D48-BD1F-E27D62700161}" srcOrd="1" destOrd="0" presId="urn:microsoft.com/office/officeart/2005/8/layout/lProcess2"/>
    <dgm:cxn modelId="{A2C23362-DF84-E144-A110-F6D1195F4979}" type="presOf" srcId="{1E2F053A-552A-874E-8C93-054B690790B9}" destId="{79398B16-4672-B34F-9F53-92136D43402B}" srcOrd="0" destOrd="0" presId="urn:microsoft.com/office/officeart/2005/8/layout/lProcess2"/>
    <dgm:cxn modelId="{2DD3D443-8AD5-374D-BDA1-FEF880AB67F8}" type="presOf" srcId="{6C0D52AD-8036-A749-B923-87025DC22E30}" destId="{EB693967-B1F7-AF4E-8556-92BC9F4E3794}" srcOrd="1" destOrd="0" presId="urn:microsoft.com/office/officeart/2005/8/layout/lProcess2"/>
    <dgm:cxn modelId="{60F96544-91D5-C14A-BE71-AAF0293FC835}" type="presOf" srcId="{F04262C5-1034-AC46-918B-FB670A9F4B87}" destId="{CD6549FA-F960-424E-B6E6-86E72A708DD7}" srcOrd="0" destOrd="0" presId="urn:microsoft.com/office/officeart/2005/8/layout/lProcess2"/>
    <dgm:cxn modelId="{B0CE6446-C487-F34B-8ED6-FF0FC4A8596C}" srcId="{CE5A9462-A9E7-3E4E-9E7D-6324C92BABEC}" destId="{905918B9-E77B-A542-A50C-A97F299AFFE8}" srcOrd="4" destOrd="0" parTransId="{75FC2CB9-263A-F648-B12E-EAA29A25E6E7}" sibTransId="{505C4C27-A193-0344-85DC-44A44A8FD3A9}"/>
    <dgm:cxn modelId="{ECAA5046-8E11-0444-8255-19229B943CB0}" type="presOf" srcId="{6C0D52AD-8036-A749-B923-87025DC22E30}" destId="{EA426F97-0E92-104A-9666-C430093106D8}" srcOrd="0" destOrd="0" presId="urn:microsoft.com/office/officeart/2005/8/layout/lProcess2"/>
    <dgm:cxn modelId="{9F9FF947-5EF3-2B45-8B03-39DB80B10DED}" type="presOf" srcId="{BF9FD44C-8E2F-8743-9BBE-6371C4F617C5}" destId="{D3C035B3-D9CE-C540-A8B0-3603ECE9DC66}" srcOrd="0" destOrd="0" presId="urn:microsoft.com/office/officeart/2005/8/layout/lProcess2"/>
    <dgm:cxn modelId="{DFC27749-8AB8-B046-BDC8-D16C1DDB03FA}" type="presOf" srcId="{905918B9-E77B-A542-A50C-A97F299AFFE8}" destId="{371BA816-113A-9744-ADB4-B2C49A96D899}" srcOrd="0" destOrd="0" presId="urn:microsoft.com/office/officeart/2005/8/layout/lProcess2"/>
    <dgm:cxn modelId="{942EFE4B-ADE2-7741-BFBA-A16AF23F3861}" srcId="{8E749512-BE13-2243-AA04-9767556A9686}" destId="{950A6A40-6147-D94E-85CC-C5F73CDC2E75}" srcOrd="1" destOrd="0" parTransId="{54CB02E9-F23E-EB46-A89E-B4649F216380}" sibTransId="{604E8E7C-26D6-0343-AB33-ED0A33A01941}"/>
    <dgm:cxn modelId="{60551E4D-1AD1-9B44-8D88-189CD35FDF3B}" type="presOf" srcId="{E28497B0-9A47-6943-8D2C-05E39D3DB72D}" destId="{DFD4397B-F9FB-5F4F-9974-A95FC1FCE48D}" srcOrd="1" destOrd="0" presId="urn:microsoft.com/office/officeart/2005/8/layout/lProcess2"/>
    <dgm:cxn modelId="{77B2A250-8E4A-164F-92D7-21E3F8C9C4F4}" type="presOf" srcId="{A6853087-0F79-5C45-9688-B3406C8FE1E6}" destId="{1AAA7A1D-A84C-2D40-8125-0D48296155A6}" srcOrd="0" destOrd="0" presId="urn:microsoft.com/office/officeart/2005/8/layout/lProcess2"/>
    <dgm:cxn modelId="{FC14B570-11EE-574D-9880-8527572EE737}" srcId="{8E749512-BE13-2243-AA04-9767556A9686}" destId="{2A6869F9-4735-884C-9ABC-0BC79974E7A9}" srcOrd="0" destOrd="0" parTransId="{B3F303B8-D738-6F4F-9F73-81BBF5E11925}" sibTransId="{F6D1E4AF-129A-DD44-A928-2C21F15DE011}"/>
    <dgm:cxn modelId="{9D495C71-26ED-134D-935B-5304EEA36BF0}" srcId="{905918B9-E77B-A542-A50C-A97F299AFFE8}" destId="{96BA07A3-5863-F649-8276-F69AB3654383}" srcOrd="1" destOrd="0" parTransId="{7E941F90-7B8F-2344-A49D-DE0F27737F9A}" sibTransId="{96D59A64-48F6-844A-B5E9-2F9EA08A4B4F}"/>
    <dgm:cxn modelId="{31E24C51-E27F-8E49-A481-2071164C0142}" type="presOf" srcId="{2A6869F9-4735-884C-9ABC-0BC79974E7A9}" destId="{656FA348-D43A-2A40-9F80-52ED3C04D5D5}" srcOrd="0" destOrd="0" presId="urn:microsoft.com/office/officeart/2005/8/layout/lProcess2"/>
    <dgm:cxn modelId="{2FF56572-2298-CE45-9ECE-53064402F793}" srcId="{BF9FD44C-8E2F-8743-9BBE-6371C4F617C5}" destId="{37A3AF2C-8B33-E14E-9152-86FD97EB8F83}" srcOrd="1" destOrd="0" parTransId="{8ADA0680-59C4-354A-B840-2620AAD39198}" sibTransId="{AF5BD3D1-F4DC-3B45-AD1D-14C460FD0DE2}"/>
    <dgm:cxn modelId="{65C9EF73-2CFC-5647-A78A-DC5201074671}" srcId="{CE5A9462-A9E7-3E4E-9E7D-6324C92BABEC}" destId="{BF9FD44C-8E2F-8743-9BBE-6371C4F617C5}" srcOrd="5" destOrd="0" parTransId="{1B074325-A9F2-6340-BF31-0B257DAFB514}" sibTransId="{6DEAD559-0008-E74D-ABB8-B343BA4F94BF}"/>
    <dgm:cxn modelId="{C2C3BB54-3CED-3D47-98D5-154A2B05EE6B}" srcId="{905918B9-E77B-A542-A50C-A97F299AFFE8}" destId="{F48CC805-E4C5-F14D-B9C9-F9D7C2714AC1}" srcOrd="2" destOrd="0" parTransId="{55A83C80-6B09-9A46-8CD0-0998023B5F7F}" sibTransId="{F1611DDA-1D11-E44D-A310-A6BE9550562F}"/>
    <dgm:cxn modelId="{58D25775-B3FA-5441-A7B7-1744A4DC7A1C}" type="presOf" srcId="{950A6A40-6147-D94E-85CC-C5F73CDC2E75}" destId="{2AF5DAD7-D86C-5A49-AC24-E83ADB05D03A}" srcOrd="0" destOrd="0" presId="urn:microsoft.com/office/officeart/2005/8/layout/lProcess2"/>
    <dgm:cxn modelId="{FD655C58-75D8-674E-BA72-53D6A9A28E7C}" type="presOf" srcId="{905918B9-E77B-A542-A50C-A97F299AFFE8}" destId="{3129FE4B-E6CC-9240-A88B-6387ED87FA7D}" srcOrd="1" destOrd="0" presId="urn:microsoft.com/office/officeart/2005/8/layout/lProcess2"/>
    <dgm:cxn modelId="{49431179-FE3B-7B41-831B-CA0B74000625}" srcId="{CE5A9462-A9E7-3E4E-9E7D-6324C92BABEC}" destId="{E803AACF-2072-6349-A369-F6849DB84286}" srcOrd="1" destOrd="0" parTransId="{23772AFC-C02B-EE48-A329-D18F53ED56AD}" sibTransId="{6A80BDB6-A6DF-5E42-9F30-514CC723B8A1}"/>
    <dgm:cxn modelId="{E662AC79-4D10-C446-8AD1-9C9B87D05997}" srcId="{BF9FD44C-8E2F-8743-9BBE-6371C4F617C5}" destId="{E5C711D7-B6CC-2F4F-83CB-DEB7FA6F72B1}" srcOrd="0" destOrd="0" parTransId="{B4332367-2A40-8B42-90D3-6CD88B5A50F9}" sibTransId="{2B9E7AFC-FBF3-A243-B576-1D8300B69263}"/>
    <dgm:cxn modelId="{C447E584-ACB2-FD41-B2B1-40D40B2FA526}" type="presOf" srcId="{8E749512-BE13-2243-AA04-9767556A9686}" destId="{F1F45E9F-9BCC-FB42-8FC7-874D2DE8A774}" srcOrd="1" destOrd="0" presId="urn:microsoft.com/office/officeart/2005/8/layout/lProcess2"/>
    <dgm:cxn modelId="{0ED1038A-E534-5545-A4D7-8EB14EA7B008}" type="presOf" srcId="{927022D6-0B0F-ED48-BAD5-F86C5A374694}" destId="{A0E3BA3E-A8E8-FF4F-A300-92F5E82C04A5}" srcOrd="0" destOrd="0" presId="urn:microsoft.com/office/officeart/2005/8/layout/lProcess2"/>
    <dgm:cxn modelId="{6164C18C-8F34-E342-81C4-A86C7FFDEFCD}" srcId="{6C0D52AD-8036-A749-B923-87025DC22E30}" destId="{AD939879-28EB-0349-983D-4E5B4A8DE208}" srcOrd="3" destOrd="0" parTransId="{7C23B44C-6C7F-6F41-83DE-52B44F4D03D6}" sibTransId="{C77D1726-16E2-454E-A58B-AC97F54498E5}"/>
    <dgm:cxn modelId="{32ABB78D-5942-9146-876C-0945A85CEBBC}" type="presOf" srcId="{2D393C2B-7630-BB45-82A1-B47D1D695C5B}" destId="{535FE7AF-4653-B445-A35C-89DEF9D44458}" srcOrd="0" destOrd="0" presId="urn:microsoft.com/office/officeart/2005/8/layout/lProcess2"/>
    <dgm:cxn modelId="{26A9CE95-130E-4A4E-9D9F-C541492885DA}" type="presOf" srcId="{BBA8BB3F-FA38-5A45-87EA-383B14BC4877}" destId="{214A9DA9-0FB8-D94F-B49C-F7F7C54891C1}" srcOrd="0" destOrd="0" presId="urn:microsoft.com/office/officeart/2005/8/layout/lProcess2"/>
    <dgm:cxn modelId="{FCE271AA-9A0E-CD41-BD2A-C0B0C1AE346F}" type="presOf" srcId="{37A3AF2C-8B33-E14E-9152-86FD97EB8F83}" destId="{C5DBD8B6-B4A8-C24A-B748-AAE77886567C}" srcOrd="0" destOrd="0" presId="urn:microsoft.com/office/officeart/2005/8/layout/lProcess2"/>
    <dgm:cxn modelId="{D8F2FFAC-BA37-2641-BC2F-1FD9F3200F8E}" type="presOf" srcId="{2A89DCDB-E99D-4140-9E74-FE75B7102F3E}" destId="{417BE2EC-D8A6-1C49-AF55-5510A3B82B7B}" srcOrd="0" destOrd="0" presId="urn:microsoft.com/office/officeart/2005/8/layout/lProcess2"/>
    <dgm:cxn modelId="{5C9448B5-CBF8-D741-A037-A27A456336AF}" type="presOf" srcId="{E28497B0-9A47-6943-8D2C-05E39D3DB72D}" destId="{3DFCAB1C-D521-DD42-A23F-28616588D376}" srcOrd="0" destOrd="0" presId="urn:microsoft.com/office/officeart/2005/8/layout/lProcess2"/>
    <dgm:cxn modelId="{BA9760B6-138B-0B42-A74A-4BEC4A277F21}" type="presOf" srcId="{86CE9ECF-A829-8A44-BF90-DA69C5730A82}" destId="{DCE1BDE2-C421-C145-8630-3D1334B15A40}" srcOrd="0" destOrd="0" presId="urn:microsoft.com/office/officeart/2005/8/layout/lProcess2"/>
    <dgm:cxn modelId="{6C63A7B7-A031-0044-9C7B-41744210BAB8}" type="presOf" srcId="{E803AACF-2072-6349-A369-F6849DB84286}" destId="{67424DBB-D62E-A040-A8AC-8CBD9AB9B964}" srcOrd="0" destOrd="0" presId="urn:microsoft.com/office/officeart/2005/8/layout/lProcess2"/>
    <dgm:cxn modelId="{C74A3DB9-4473-214B-BB00-48692A9BD563}" type="presOf" srcId="{E803AACF-2072-6349-A369-F6849DB84286}" destId="{6451687E-AE1F-E54A-9087-33A8027BC71D}" srcOrd="1" destOrd="0" presId="urn:microsoft.com/office/officeart/2005/8/layout/lProcess2"/>
    <dgm:cxn modelId="{099B5CBC-5CE6-C541-8073-89D4BD1BEE9E}" srcId="{6C0D52AD-8036-A749-B923-87025DC22E30}" destId="{1B9C2424-A201-974A-9AE6-24A2EB1CF4F7}" srcOrd="4" destOrd="0" parTransId="{015B2E11-B44C-1647-B91D-24629BAF2C2C}" sibTransId="{6B3A1595-1EB9-8A47-ABAD-7A2A1D0FD101}"/>
    <dgm:cxn modelId="{409713BF-4C39-BE4F-AEB8-EC2F48267BEE}" type="presOf" srcId="{E5C711D7-B6CC-2F4F-83CB-DEB7FA6F72B1}" destId="{8D3CBDF2-7AF7-6C47-9A47-77B9C8688CEA}" srcOrd="0" destOrd="0" presId="urn:microsoft.com/office/officeart/2005/8/layout/lProcess2"/>
    <dgm:cxn modelId="{43C997C7-6718-6747-A302-400C4A52DD56}" type="presOf" srcId="{8E749512-BE13-2243-AA04-9767556A9686}" destId="{D6C8237C-CE5C-A044-B327-E73BD8E5A611}" srcOrd="0" destOrd="0" presId="urn:microsoft.com/office/officeart/2005/8/layout/lProcess2"/>
    <dgm:cxn modelId="{448C5ACC-E156-9343-A494-F882C1355AC5}" srcId="{E28497B0-9A47-6943-8D2C-05E39D3DB72D}" destId="{1E2F053A-552A-874E-8C93-054B690790B9}" srcOrd="1" destOrd="0" parTransId="{3F1220B6-D752-6642-A2B3-49315DF9456F}" sibTransId="{889078C1-1483-5C4F-8AEF-5FBFB8BBE714}"/>
    <dgm:cxn modelId="{9B3E32CF-1495-014A-A126-E2D0EBE47F3E}" type="presOf" srcId="{1393C48B-C2B9-2640-AC76-216B1A5D7505}" destId="{561503BE-D0A7-784A-9C65-0BD89AD283EB}" srcOrd="0" destOrd="0" presId="urn:microsoft.com/office/officeart/2005/8/layout/lProcess2"/>
    <dgm:cxn modelId="{9F9F76D7-5D20-F445-AFEE-ED00978C16C8}" srcId="{CE5A9462-A9E7-3E4E-9E7D-6324C92BABEC}" destId="{8E749512-BE13-2243-AA04-9767556A9686}" srcOrd="2" destOrd="0" parTransId="{F2A7EB39-CE02-004C-8414-792229FA9117}" sibTransId="{FD63A475-E070-C447-9A0E-A92D00ADA88D}"/>
    <dgm:cxn modelId="{20BF3AD9-F96D-F345-A674-5ACE73FB5C3A}" type="presOf" srcId="{6C26B074-45D3-024A-BC4B-48C5C0190123}" destId="{D991CD72-634F-CA46-A2C6-865002C85B37}" srcOrd="0" destOrd="0" presId="urn:microsoft.com/office/officeart/2005/8/layout/lProcess2"/>
    <dgm:cxn modelId="{F64192DA-A98D-0749-8D4B-C39FF0989618}" srcId="{CE5A9462-A9E7-3E4E-9E7D-6324C92BABEC}" destId="{BBA8BB3F-FA38-5A45-87EA-383B14BC4877}" srcOrd="6" destOrd="0" parTransId="{98D5C0B8-7E83-7844-B32B-ECDEA492AD6E}" sibTransId="{21D4602F-35F3-4E46-A5A6-A881F76EB156}"/>
    <dgm:cxn modelId="{C93BC5DF-B313-2246-82C9-D9CCA6BFB722}" type="presOf" srcId="{1B9C2424-A201-974A-9AE6-24A2EB1CF4F7}" destId="{23135DD2-2C4A-D848-9D7D-761C12E6D7FD}" srcOrd="0" destOrd="0" presId="urn:microsoft.com/office/officeart/2005/8/layout/lProcess2"/>
    <dgm:cxn modelId="{F13F78E0-344F-F44E-9B82-643DEC77CE96}" type="presOf" srcId="{68E2A158-4FA9-AD45-AAD3-EFBE99173E4D}" destId="{80A191A7-2804-2345-B7F9-0ECF1922856C}" srcOrd="0" destOrd="0" presId="urn:microsoft.com/office/officeart/2005/8/layout/lProcess2"/>
    <dgm:cxn modelId="{7E582FF8-34AC-2743-B1EB-5F930333FCAB}" srcId="{E803AACF-2072-6349-A369-F6849DB84286}" destId="{1393C48B-C2B9-2640-AC76-216B1A5D7505}" srcOrd="2" destOrd="0" parTransId="{FC4E559C-EE67-9440-AD86-9BBF7FD87DB3}" sibTransId="{094837FE-31CF-0E45-A45D-522E2A42906A}"/>
    <dgm:cxn modelId="{9B7E16F9-9082-6C41-9DC5-B679A956E204}" srcId="{6C0D52AD-8036-A749-B923-87025DC22E30}" destId="{F04262C5-1034-AC46-918B-FB670A9F4B87}" srcOrd="2" destOrd="0" parTransId="{5D426376-FEB5-7B48-ADFA-5A1DA2D68651}" sibTransId="{6DCE61D1-1CA1-E54B-9E32-3DB72F390F60}"/>
    <dgm:cxn modelId="{00733AFD-B472-D949-8F7E-AAF90BA8A0A0}" type="presOf" srcId="{8630A19A-E554-3C40-A1B1-1FB0F457A123}" destId="{F39A5508-056B-624D-B63A-03EFB76FE202}" srcOrd="0" destOrd="0" presId="urn:microsoft.com/office/officeart/2005/8/layout/lProcess2"/>
    <dgm:cxn modelId="{D94A49E6-9120-364F-866C-7C6C899D97DF}" type="presParOf" srcId="{D0ABFD8B-A02C-DB41-8AC2-6C965BE30B1E}" destId="{21F2987B-255B-1F47-BACF-0E4225D8537C}" srcOrd="0" destOrd="0" presId="urn:microsoft.com/office/officeart/2005/8/layout/lProcess2"/>
    <dgm:cxn modelId="{209BDE2B-604E-544F-A8CB-702598797494}" type="presParOf" srcId="{21F2987B-255B-1F47-BACF-0E4225D8537C}" destId="{EA426F97-0E92-104A-9666-C430093106D8}" srcOrd="0" destOrd="0" presId="urn:microsoft.com/office/officeart/2005/8/layout/lProcess2"/>
    <dgm:cxn modelId="{94CD4F8D-6EE3-BA45-A52B-71D29B492F9C}" type="presParOf" srcId="{21F2987B-255B-1F47-BACF-0E4225D8537C}" destId="{EB693967-B1F7-AF4E-8556-92BC9F4E3794}" srcOrd="1" destOrd="0" presId="urn:microsoft.com/office/officeart/2005/8/layout/lProcess2"/>
    <dgm:cxn modelId="{7E4BC52E-5EE7-5544-A7E9-80132EA381D8}" type="presParOf" srcId="{21F2987B-255B-1F47-BACF-0E4225D8537C}" destId="{82CCB112-62E3-0A49-BBA6-C8486CAD52E0}" srcOrd="2" destOrd="0" presId="urn:microsoft.com/office/officeart/2005/8/layout/lProcess2"/>
    <dgm:cxn modelId="{DE6FAC5D-FEB5-514A-9759-00C1D6FA9446}" type="presParOf" srcId="{82CCB112-62E3-0A49-BBA6-C8486CAD52E0}" destId="{F7B748FD-ED81-6A4B-A3B0-68E0A0CA8955}" srcOrd="0" destOrd="0" presId="urn:microsoft.com/office/officeart/2005/8/layout/lProcess2"/>
    <dgm:cxn modelId="{419ADA82-B4D8-6B46-9920-8BD96970AA29}" type="presParOf" srcId="{F7B748FD-ED81-6A4B-A3B0-68E0A0CA8955}" destId="{F39A5508-056B-624D-B63A-03EFB76FE202}" srcOrd="0" destOrd="0" presId="urn:microsoft.com/office/officeart/2005/8/layout/lProcess2"/>
    <dgm:cxn modelId="{AC167116-95D3-2042-9809-4152DB47A16A}" type="presParOf" srcId="{F7B748FD-ED81-6A4B-A3B0-68E0A0CA8955}" destId="{E3EC7796-B000-4744-97A4-1126D1E752FD}" srcOrd="1" destOrd="0" presId="urn:microsoft.com/office/officeart/2005/8/layout/lProcess2"/>
    <dgm:cxn modelId="{32ED5D6C-5857-E241-9F6F-55ADE4A45708}" type="presParOf" srcId="{F7B748FD-ED81-6A4B-A3B0-68E0A0CA8955}" destId="{A0E3BA3E-A8E8-FF4F-A300-92F5E82C04A5}" srcOrd="2" destOrd="0" presId="urn:microsoft.com/office/officeart/2005/8/layout/lProcess2"/>
    <dgm:cxn modelId="{C5A14EAE-18EC-CB48-9C27-4A687407DCA8}" type="presParOf" srcId="{F7B748FD-ED81-6A4B-A3B0-68E0A0CA8955}" destId="{A27C34BE-09DD-FF42-A6F3-E7D0B22577E9}" srcOrd="3" destOrd="0" presId="urn:microsoft.com/office/officeart/2005/8/layout/lProcess2"/>
    <dgm:cxn modelId="{331B0317-C414-A24D-8854-60B447B1599B}" type="presParOf" srcId="{F7B748FD-ED81-6A4B-A3B0-68E0A0CA8955}" destId="{CD6549FA-F960-424E-B6E6-86E72A708DD7}" srcOrd="4" destOrd="0" presId="urn:microsoft.com/office/officeart/2005/8/layout/lProcess2"/>
    <dgm:cxn modelId="{71A98ED5-E050-B848-B40E-734D7EBD0D48}" type="presParOf" srcId="{F7B748FD-ED81-6A4B-A3B0-68E0A0CA8955}" destId="{6211FD8F-3EB8-8C45-AA18-8C5C9F55A674}" srcOrd="5" destOrd="0" presId="urn:microsoft.com/office/officeart/2005/8/layout/lProcess2"/>
    <dgm:cxn modelId="{9F6382A7-897E-6149-8428-1B9E68382033}" type="presParOf" srcId="{F7B748FD-ED81-6A4B-A3B0-68E0A0CA8955}" destId="{0150429D-1FF4-6A49-97F4-00660B2A9521}" srcOrd="6" destOrd="0" presId="urn:microsoft.com/office/officeart/2005/8/layout/lProcess2"/>
    <dgm:cxn modelId="{07A003AF-F1C3-D74C-88D3-C54088CB4131}" type="presParOf" srcId="{F7B748FD-ED81-6A4B-A3B0-68E0A0CA8955}" destId="{AA72C58A-4FB4-BC45-95C3-5507004DC785}" srcOrd="7" destOrd="0" presId="urn:microsoft.com/office/officeart/2005/8/layout/lProcess2"/>
    <dgm:cxn modelId="{B25053ED-11D0-E940-91CC-545E10813E19}" type="presParOf" srcId="{F7B748FD-ED81-6A4B-A3B0-68E0A0CA8955}" destId="{23135DD2-2C4A-D848-9D7D-761C12E6D7FD}" srcOrd="8" destOrd="0" presId="urn:microsoft.com/office/officeart/2005/8/layout/lProcess2"/>
    <dgm:cxn modelId="{CAF248BB-4C18-664E-8D89-757731C3133C}" type="presParOf" srcId="{D0ABFD8B-A02C-DB41-8AC2-6C965BE30B1E}" destId="{98524CE4-9077-DF4D-9C4C-CD6D494C88C7}" srcOrd="1" destOrd="0" presId="urn:microsoft.com/office/officeart/2005/8/layout/lProcess2"/>
    <dgm:cxn modelId="{F77BD404-4A7D-844A-8D25-5859ECE799D2}" type="presParOf" srcId="{D0ABFD8B-A02C-DB41-8AC2-6C965BE30B1E}" destId="{0B1C996D-6FB9-5544-BEF7-EA6B2C683166}" srcOrd="2" destOrd="0" presId="urn:microsoft.com/office/officeart/2005/8/layout/lProcess2"/>
    <dgm:cxn modelId="{8D8C6E0D-0108-B948-A6EE-49892A4510CB}" type="presParOf" srcId="{0B1C996D-6FB9-5544-BEF7-EA6B2C683166}" destId="{67424DBB-D62E-A040-A8AC-8CBD9AB9B964}" srcOrd="0" destOrd="0" presId="urn:microsoft.com/office/officeart/2005/8/layout/lProcess2"/>
    <dgm:cxn modelId="{5EB4FD24-D82D-4C4A-B27C-B209C9C1A9E0}" type="presParOf" srcId="{0B1C996D-6FB9-5544-BEF7-EA6B2C683166}" destId="{6451687E-AE1F-E54A-9087-33A8027BC71D}" srcOrd="1" destOrd="0" presId="urn:microsoft.com/office/officeart/2005/8/layout/lProcess2"/>
    <dgm:cxn modelId="{C5210048-E8F0-8C4C-BF36-7296C4DFC9EF}" type="presParOf" srcId="{0B1C996D-6FB9-5544-BEF7-EA6B2C683166}" destId="{09293138-FC73-5741-AF0F-3C3BF1ED895F}" srcOrd="2" destOrd="0" presId="urn:microsoft.com/office/officeart/2005/8/layout/lProcess2"/>
    <dgm:cxn modelId="{C31DB949-A06E-A147-BC30-9938A86524D2}" type="presParOf" srcId="{09293138-FC73-5741-AF0F-3C3BF1ED895F}" destId="{451B1AF9-8107-5947-87CC-0F8B09724BD2}" srcOrd="0" destOrd="0" presId="urn:microsoft.com/office/officeart/2005/8/layout/lProcess2"/>
    <dgm:cxn modelId="{4A8C0639-C649-054A-89BE-B90AC5D6556F}" type="presParOf" srcId="{451B1AF9-8107-5947-87CC-0F8B09724BD2}" destId="{417BE2EC-D8A6-1C49-AF55-5510A3B82B7B}" srcOrd="0" destOrd="0" presId="urn:microsoft.com/office/officeart/2005/8/layout/lProcess2"/>
    <dgm:cxn modelId="{A18D83AC-3077-B045-8F17-1AE7BA44CB84}" type="presParOf" srcId="{451B1AF9-8107-5947-87CC-0F8B09724BD2}" destId="{AD9AD171-D3E2-5641-8C9D-8E911550C146}" srcOrd="1" destOrd="0" presId="urn:microsoft.com/office/officeart/2005/8/layout/lProcess2"/>
    <dgm:cxn modelId="{A1523D3F-2B09-524A-80ED-FB67FEDAC7D0}" type="presParOf" srcId="{451B1AF9-8107-5947-87CC-0F8B09724BD2}" destId="{255164E9-1682-CE42-9386-FD7CEC797501}" srcOrd="2" destOrd="0" presId="urn:microsoft.com/office/officeart/2005/8/layout/lProcess2"/>
    <dgm:cxn modelId="{EE62A8E8-6346-2947-A704-01664388F62C}" type="presParOf" srcId="{451B1AF9-8107-5947-87CC-0F8B09724BD2}" destId="{1089AEB1-C5EA-CC4B-948A-1F521827D990}" srcOrd="3" destOrd="0" presId="urn:microsoft.com/office/officeart/2005/8/layout/lProcess2"/>
    <dgm:cxn modelId="{212C8D66-FE73-BB4D-8827-0B5094EAD7C7}" type="presParOf" srcId="{451B1AF9-8107-5947-87CC-0F8B09724BD2}" destId="{561503BE-D0A7-784A-9C65-0BD89AD283EB}" srcOrd="4" destOrd="0" presId="urn:microsoft.com/office/officeart/2005/8/layout/lProcess2"/>
    <dgm:cxn modelId="{E8A9B21C-D9DA-E74B-B6FF-108DEBAF521D}" type="presParOf" srcId="{D0ABFD8B-A02C-DB41-8AC2-6C965BE30B1E}" destId="{6DF82EA9-0CFD-0E4A-80CE-04458D2CED05}" srcOrd="3" destOrd="0" presId="urn:microsoft.com/office/officeart/2005/8/layout/lProcess2"/>
    <dgm:cxn modelId="{E0D9939E-7862-9B43-8F07-D7277880766B}" type="presParOf" srcId="{D0ABFD8B-A02C-DB41-8AC2-6C965BE30B1E}" destId="{120778DF-D7AF-E545-B780-E89EE23983C2}" srcOrd="4" destOrd="0" presId="urn:microsoft.com/office/officeart/2005/8/layout/lProcess2"/>
    <dgm:cxn modelId="{BA95BF25-1C36-624F-9AA4-E80ECB2EF89B}" type="presParOf" srcId="{120778DF-D7AF-E545-B780-E89EE23983C2}" destId="{D6C8237C-CE5C-A044-B327-E73BD8E5A611}" srcOrd="0" destOrd="0" presId="urn:microsoft.com/office/officeart/2005/8/layout/lProcess2"/>
    <dgm:cxn modelId="{0A1C1EA5-7CE1-FD4D-AF7C-1F58D3BD604C}" type="presParOf" srcId="{120778DF-D7AF-E545-B780-E89EE23983C2}" destId="{F1F45E9F-9BCC-FB42-8FC7-874D2DE8A774}" srcOrd="1" destOrd="0" presId="urn:microsoft.com/office/officeart/2005/8/layout/lProcess2"/>
    <dgm:cxn modelId="{80903F28-5376-244B-A2D9-E35E7D683CCE}" type="presParOf" srcId="{120778DF-D7AF-E545-B780-E89EE23983C2}" destId="{CF8F2547-3642-7B46-B1A8-3AB82C578BE3}" srcOrd="2" destOrd="0" presId="urn:microsoft.com/office/officeart/2005/8/layout/lProcess2"/>
    <dgm:cxn modelId="{DFC1AC81-0211-B547-8EBA-D3D76EF123E6}" type="presParOf" srcId="{CF8F2547-3642-7B46-B1A8-3AB82C578BE3}" destId="{CE6387B6-72B6-8A42-89D7-04E2DA939515}" srcOrd="0" destOrd="0" presId="urn:microsoft.com/office/officeart/2005/8/layout/lProcess2"/>
    <dgm:cxn modelId="{2905E062-DC1B-CB43-897B-1EC35E634DA1}" type="presParOf" srcId="{CE6387B6-72B6-8A42-89D7-04E2DA939515}" destId="{656FA348-D43A-2A40-9F80-52ED3C04D5D5}" srcOrd="0" destOrd="0" presId="urn:microsoft.com/office/officeart/2005/8/layout/lProcess2"/>
    <dgm:cxn modelId="{2606EFC2-D381-BE4F-9979-62494095CF46}" type="presParOf" srcId="{CE6387B6-72B6-8A42-89D7-04E2DA939515}" destId="{231EED40-75D4-5940-B9E8-64FE03DBF925}" srcOrd="1" destOrd="0" presId="urn:microsoft.com/office/officeart/2005/8/layout/lProcess2"/>
    <dgm:cxn modelId="{F06F5486-A41A-4A48-AE22-2BF3566D213D}" type="presParOf" srcId="{CE6387B6-72B6-8A42-89D7-04E2DA939515}" destId="{2AF5DAD7-D86C-5A49-AC24-E83ADB05D03A}" srcOrd="2" destOrd="0" presId="urn:microsoft.com/office/officeart/2005/8/layout/lProcess2"/>
    <dgm:cxn modelId="{0945F595-1698-2844-A6A5-B8FC0CF3C11A}" type="presParOf" srcId="{CE6387B6-72B6-8A42-89D7-04E2DA939515}" destId="{F080BC19-92C6-AD42-ADEA-7EC274C32CBC}" srcOrd="3" destOrd="0" presId="urn:microsoft.com/office/officeart/2005/8/layout/lProcess2"/>
    <dgm:cxn modelId="{55F75E93-B34D-7C41-ACD6-DDC36E1A48A9}" type="presParOf" srcId="{CE6387B6-72B6-8A42-89D7-04E2DA939515}" destId="{D991CD72-634F-CA46-A2C6-865002C85B37}" srcOrd="4" destOrd="0" presId="urn:microsoft.com/office/officeart/2005/8/layout/lProcess2"/>
    <dgm:cxn modelId="{0B9AF465-9874-7745-B24C-73F68C86AFB0}" type="presParOf" srcId="{D0ABFD8B-A02C-DB41-8AC2-6C965BE30B1E}" destId="{FADF1CD2-863B-DE46-B977-02325C330F66}" srcOrd="5" destOrd="0" presId="urn:microsoft.com/office/officeart/2005/8/layout/lProcess2"/>
    <dgm:cxn modelId="{1B8D746B-CD78-7747-AD73-33F6830C7BC9}" type="presParOf" srcId="{D0ABFD8B-A02C-DB41-8AC2-6C965BE30B1E}" destId="{368D4792-FF36-2244-ADE6-BF4A482C8C25}" srcOrd="6" destOrd="0" presId="urn:microsoft.com/office/officeart/2005/8/layout/lProcess2"/>
    <dgm:cxn modelId="{719D5408-D4F7-2C4A-864D-18C1E772BDCD}" type="presParOf" srcId="{368D4792-FF36-2244-ADE6-BF4A482C8C25}" destId="{3DFCAB1C-D521-DD42-A23F-28616588D376}" srcOrd="0" destOrd="0" presId="urn:microsoft.com/office/officeart/2005/8/layout/lProcess2"/>
    <dgm:cxn modelId="{6DDE4C85-8B22-2D44-8C5C-97420C3EC811}" type="presParOf" srcId="{368D4792-FF36-2244-ADE6-BF4A482C8C25}" destId="{DFD4397B-F9FB-5F4F-9974-A95FC1FCE48D}" srcOrd="1" destOrd="0" presId="urn:microsoft.com/office/officeart/2005/8/layout/lProcess2"/>
    <dgm:cxn modelId="{E3C467A9-70A1-F84F-959E-EB615B2B3CD7}" type="presParOf" srcId="{368D4792-FF36-2244-ADE6-BF4A482C8C25}" destId="{8C4F0071-5B6E-E941-BCF5-680E241EDA89}" srcOrd="2" destOrd="0" presId="urn:microsoft.com/office/officeart/2005/8/layout/lProcess2"/>
    <dgm:cxn modelId="{2F5FDB6B-0767-4846-95D2-474F98723D18}" type="presParOf" srcId="{8C4F0071-5B6E-E941-BCF5-680E241EDA89}" destId="{5D23A1F8-424C-CA45-91AF-B983F984638A}" srcOrd="0" destOrd="0" presId="urn:microsoft.com/office/officeart/2005/8/layout/lProcess2"/>
    <dgm:cxn modelId="{EF27DC6E-185D-3143-B2F9-C6BB69EFB2A5}" type="presParOf" srcId="{5D23A1F8-424C-CA45-91AF-B983F984638A}" destId="{1AAA7A1D-A84C-2D40-8125-0D48296155A6}" srcOrd="0" destOrd="0" presId="urn:microsoft.com/office/officeart/2005/8/layout/lProcess2"/>
    <dgm:cxn modelId="{008A14C7-CF76-2A4F-9DFA-DA748233AA03}" type="presParOf" srcId="{5D23A1F8-424C-CA45-91AF-B983F984638A}" destId="{0DE597B9-2259-A940-8B88-4A6D3E6A72BC}" srcOrd="1" destOrd="0" presId="urn:microsoft.com/office/officeart/2005/8/layout/lProcess2"/>
    <dgm:cxn modelId="{94B1C808-061D-7948-BE89-BC446F6E4AB1}" type="presParOf" srcId="{5D23A1F8-424C-CA45-91AF-B983F984638A}" destId="{79398B16-4672-B34F-9F53-92136D43402B}" srcOrd="2" destOrd="0" presId="urn:microsoft.com/office/officeart/2005/8/layout/lProcess2"/>
    <dgm:cxn modelId="{68F84472-4F52-8243-BC7D-6828DA7E3529}" type="presParOf" srcId="{5D23A1F8-424C-CA45-91AF-B983F984638A}" destId="{BD579A8E-3E97-E648-AD21-2ECB0A298748}" srcOrd="3" destOrd="0" presId="urn:microsoft.com/office/officeart/2005/8/layout/lProcess2"/>
    <dgm:cxn modelId="{F8BB517C-324B-864A-866A-963D944D6A55}" type="presParOf" srcId="{5D23A1F8-424C-CA45-91AF-B983F984638A}" destId="{80A191A7-2804-2345-B7F9-0ECF1922856C}" srcOrd="4" destOrd="0" presId="urn:microsoft.com/office/officeart/2005/8/layout/lProcess2"/>
    <dgm:cxn modelId="{566CF871-EE75-4142-B375-32F0900D01E5}" type="presParOf" srcId="{D0ABFD8B-A02C-DB41-8AC2-6C965BE30B1E}" destId="{A42C05A6-5802-F04B-B073-8B2835320C65}" srcOrd="7" destOrd="0" presId="urn:microsoft.com/office/officeart/2005/8/layout/lProcess2"/>
    <dgm:cxn modelId="{B932F24F-9172-0E49-99B5-EDC73D5987DC}" type="presParOf" srcId="{D0ABFD8B-A02C-DB41-8AC2-6C965BE30B1E}" destId="{0C8AD256-F08B-C648-B925-F9F9A3F772A4}" srcOrd="8" destOrd="0" presId="urn:microsoft.com/office/officeart/2005/8/layout/lProcess2"/>
    <dgm:cxn modelId="{CA0A8D24-1095-BC40-A746-2954C1D424B9}" type="presParOf" srcId="{0C8AD256-F08B-C648-B925-F9F9A3F772A4}" destId="{371BA816-113A-9744-ADB4-B2C49A96D899}" srcOrd="0" destOrd="0" presId="urn:microsoft.com/office/officeart/2005/8/layout/lProcess2"/>
    <dgm:cxn modelId="{0DEF85CA-A073-1943-924D-88CD9DF91926}" type="presParOf" srcId="{0C8AD256-F08B-C648-B925-F9F9A3F772A4}" destId="{3129FE4B-E6CC-9240-A88B-6387ED87FA7D}" srcOrd="1" destOrd="0" presId="urn:microsoft.com/office/officeart/2005/8/layout/lProcess2"/>
    <dgm:cxn modelId="{42BA5A91-C459-E248-9F80-5DE2D5EAD07F}" type="presParOf" srcId="{0C8AD256-F08B-C648-B925-F9F9A3F772A4}" destId="{ED41974B-200E-A441-AB28-1CFA57FF98F3}" srcOrd="2" destOrd="0" presId="urn:microsoft.com/office/officeart/2005/8/layout/lProcess2"/>
    <dgm:cxn modelId="{18A25151-2E9E-0D4D-A865-E59950602D39}" type="presParOf" srcId="{ED41974B-200E-A441-AB28-1CFA57FF98F3}" destId="{578C7E7B-FC6A-D941-A82F-A49AF2DDE952}" srcOrd="0" destOrd="0" presId="urn:microsoft.com/office/officeart/2005/8/layout/lProcess2"/>
    <dgm:cxn modelId="{EFF9D961-E08A-214E-960F-A214F87391C0}" type="presParOf" srcId="{578C7E7B-FC6A-D941-A82F-A49AF2DDE952}" destId="{DCE1BDE2-C421-C145-8630-3D1334B15A40}" srcOrd="0" destOrd="0" presId="urn:microsoft.com/office/officeart/2005/8/layout/lProcess2"/>
    <dgm:cxn modelId="{E4E5015E-F211-8E4A-8494-B94D28C24B39}" type="presParOf" srcId="{578C7E7B-FC6A-D941-A82F-A49AF2DDE952}" destId="{DC6611F1-CB0F-3D4B-9F46-84C910AB8067}" srcOrd="1" destOrd="0" presId="urn:microsoft.com/office/officeart/2005/8/layout/lProcess2"/>
    <dgm:cxn modelId="{63CEB45E-C357-BF4F-BD85-5FCAD38D9BEF}" type="presParOf" srcId="{578C7E7B-FC6A-D941-A82F-A49AF2DDE952}" destId="{33D83BD8-D1E1-AA4A-9EFB-A1225A9A3D5D}" srcOrd="2" destOrd="0" presId="urn:microsoft.com/office/officeart/2005/8/layout/lProcess2"/>
    <dgm:cxn modelId="{7C436ED2-1556-EE45-BE36-442EDA428539}" type="presParOf" srcId="{578C7E7B-FC6A-D941-A82F-A49AF2DDE952}" destId="{9F1A5625-FE01-7245-8331-8BE606F903CE}" srcOrd="3" destOrd="0" presId="urn:microsoft.com/office/officeart/2005/8/layout/lProcess2"/>
    <dgm:cxn modelId="{47127694-43EF-FB45-9FEE-3CB4F939B911}" type="presParOf" srcId="{578C7E7B-FC6A-D941-A82F-A49AF2DDE952}" destId="{5A7477B4-8EF8-D341-9143-D392DD704A0C}" srcOrd="4" destOrd="0" presId="urn:microsoft.com/office/officeart/2005/8/layout/lProcess2"/>
    <dgm:cxn modelId="{E48D482B-6969-7E49-9325-F51956743874}" type="presParOf" srcId="{D0ABFD8B-A02C-DB41-8AC2-6C965BE30B1E}" destId="{E8FD76E0-8E42-5041-B3FE-DED7F3EE6150}" srcOrd="9" destOrd="0" presId="urn:microsoft.com/office/officeart/2005/8/layout/lProcess2"/>
    <dgm:cxn modelId="{0A96CC88-EBA4-4241-BE76-BC85332B3BE2}" type="presParOf" srcId="{D0ABFD8B-A02C-DB41-8AC2-6C965BE30B1E}" destId="{ECF5A1EA-F652-854F-B731-6DCA6FE76E8D}" srcOrd="10" destOrd="0" presId="urn:microsoft.com/office/officeart/2005/8/layout/lProcess2"/>
    <dgm:cxn modelId="{91E6E6CA-F2EF-6E40-9659-9B9F8AFE8F16}" type="presParOf" srcId="{ECF5A1EA-F652-854F-B731-6DCA6FE76E8D}" destId="{D3C035B3-D9CE-C540-A8B0-3603ECE9DC66}" srcOrd="0" destOrd="0" presId="urn:microsoft.com/office/officeart/2005/8/layout/lProcess2"/>
    <dgm:cxn modelId="{8674D14B-649B-0344-837D-1FBC192AC936}" type="presParOf" srcId="{ECF5A1EA-F652-854F-B731-6DCA6FE76E8D}" destId="{56F8EDAB-8713-3440-8890-D6645AD21573}" srcOrd="1" destOrd="0" presId="urn:microsoft.com/office/officeart/2005/8/layout/lProcess2"/>
    <dgm:cxn modelId="{9B8A4ACD-689F-E743-AFA9-22F3BE673B39}" type="presParOf" srcId="{ECF5A1EA-F652-854F-B731-6DCA6FE76E8D}" destId="{BD5B7F0E-9C8B-BE4F-8AED-48E152C2E907}" srcOrd="2" destOrd="0" presId="urn:microsoft.com/office/officeart/2005/8/layout/lProcess2"/>
    <dgm:cxn modelId="{1AF9D0A0-3094-F74C-A948-F87D9BE7A449}" type="presParOf" srcId="{BD5B7F0E-9C8B-BE4F-8AED-48E152C2E907}" destId="{FA040E60-55F6-3548-8882-6D04E066800A}" srcOrd="0" destOrd="0" presId="urn:microsoft.com/office/officeart/2005/8/layout/lProcess2"/>
    <dgm:cxn modelId="{8B09FA60-A6A8-A149-924E-92A5D96D8BB5}" type="presParOf" srcId="{FA040E60-55F6-3548-8882-6D04E066800A}" destId="{8D3CBDF2-7AF7-6C47-9A47-77B9C8688CEA}" srcOrd="0" destOrd="0" presId="urn:microsoft.com/office/officeart/2005/8/layout/lProcess2"/>
    <dgm:cxn modelId="{08FFA6CE-3757-D447-86D2-9021FE4F5036}" type="presParOf" srcId="{FA040E60-55F6-3548-8882-6D04E066800A}" destId="{4BD5F39C-AB44-264F-B607-B1B87925DA23}" srcOrd="1" destOrd="0" presId="urn:microsoft.com/office/officeart/2005/8/layout/lProcess2"/>
    <dgm:cxn modelId="{C00E532E-AA1B-6B4F-A31E-1F54A05EDB86}" type="presParOf" srcId="{FA040E60-55F6-3548-8882-6D04E066800A}" destId="{C5DBD8B6-B4A8-C24A-B748-AAE77886567C}" srcOrd="2" destOrd="0" presId="urn:microsoft.com/office/officeart/2005/8/layout/lProcess2"/>
    <dgm:cxn modelId="{23DCDADC-0368-5148-B6DD-899CB8E61D08}" type="presParOf" srcId="{FA040E60-55F6-3548-8882-6D04E066800A}" destId="{5AE8E8F4-E314-B64E-92D4-DE883E5F861E}" srcOrd="3" destOrd="0" presId="urn:microsoft.com/office/officeart/2005/8/layout/lProcess2"/>
    <dgm:cxn modelId="{47C69D9A-FEE7-8940-A490-A668583265CC}" type="presParOf" srcId="{FA040E60-55F6-3548-8882-6D04E066800A}" destId="{535FE7AF-4653-B445-A35C-89DEF9D44458}" srcOrd="4" destOrd="0" presId="urn:microsoft.com/office/officeart/2005/8/layout/lProcess2"/>
    <dgm:cxn modelId="{FF645A58-CF86-2C43-9C88-3D9D22A34F20}" type="presParOf" srcId="{D0ABFD8B-A02C-DB41-8AC2-6C965BE30B1E}" destId="{AD01F343-51E1-2F4C-B458-9BE5E975CEBA}" srcOrd="11" destOrd="0" presId="urn:microsoft.com/office/officeart/2005/8/layout/lProcess2"/>
    <dgm:cxn modelId="{48FCDA59-363B-A647-82B9-0E84E3E5A872}" type="presParOf" srcId="{D0ABFD8B-A02C-DB41-8AC2-6C965BE30B1E}" destId="{FA0239FA-040A-2D4A-B37A-174FC730E17B}" srcOrd="12" destOrd="0" presId="urn:microsoft.com/office/officeart/2005/8/layout/lProcess2"/>
    <dgm:cxn modelId="{D36C14DA-FCA2-D645-A352-8F919B1060B9}" type="presParOf" srcId="{FA0239FA-040A-2D4A-B37A-174FC730E17B}" destId="{214A9DA9-0FB8-D94F-B49C-F7F7C54891C1}" srcOrd="0" destOrd="0" presId="urn:microsoft.com/office/officeart/2005/8/layout/lProcess2"/>
    <dgm:cxn modelId="{8F411AB9-1234-8041-8A52-D41AA31A65AC}" type="presParOf" srcId="{FA0239FA-040A-2D4A-B37A-174FC730E17B}" destId="{5E2CB3B2-E425-2D48-BD1F-E27D62700161}" srcOrd="1" destOrd="0" presId="urn:microsoft.com/office/officeart/2005/8/layout/lProcess2"/>
    <dgm:cxn modelId="{B768F246-CBC6-A042-BC77-11D5753E4BB7}" type="presParOf" srcId="{FA0239FA-040A-2D4A-B37A-174FC730E17B}" destId="{7C6CBBE5-2534-164E-A211-8A4C109D3FEE}" srcOrd="2" destOrd="0" presId="urn:microsoft.com/office/officeart/2005/8/layout/lProcess2"/>
    <dgm:cxn modelId="{9E5E3A1E-D4DC-0243-A6C0-A379A720BA30}" type="presParOf" srcId="{7C6CBBE5-2534-164E-A211-8A4C109D3FEE}" destId="{F9A4A66A-890E-3647-B72A-6206A8AABB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accent1_2" csCatId="accent1" phldr="1"/>
      <dgm:spPr/>
      <dgm:t>
        <a:bodyPr/>
        <a:lstStyle/>
        <a:p>
          <a:endParaRPr lang="en-US"/>
        </a:p>
      </dgm:t>
    </dgm:pt>
    <dgm:pt modelId="{32425089-B721-9948-A28C-478ED14A0FD9}">
      <dgm:prSet/>
      <dgm:spPr/>
      <dgm:t>
        <a:bodyPr/>
        <a:lstStyle/>
        <a:p>
          <a:r>
            <a:rPr lang="en-US" baseline="0"/>
            <a:t>Init</a:t>
          </a:r>
          <a:endParaRPr lang="en-US"/>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baseline="0"/>
            <a:t>Plan</a:t>
          </a:r>
          <a:endParaRPr lang="en-US"/>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a:t>Apply</a:t>
          </a:r>
          <a:endParaRPr lang="en-US"/>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dirty="0"/>
            <a:t>Destroy</a:t>
          </a:r>
          <a:endParaRPr lang="en-US" dirty="0"/>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custScaleX="115743">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26F97-0E92-104A-9666-C430093106D8}">
      <dsp:nvSpPr>
        <dsp:cNvPr id="0" name=""/>
        <dsp:cNvSpPr/>
      </dsp:nvSpPr>
      <dsp:spPr>
        <a:xfrm>
          <a:off x="8002"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Cloud</a:t>
          </a:r>
          <a:endParaRPr lang="en-US" sz="1700" kern="1200" dirty="0"/>
        </a:p>
      </dsp:txBody>
      <dsp:txXfrm>
        <a:off x="8002" y="0"/>
        <a:ext cx="1476847" cy="1554699"/>
      </dsp:txXfrm>
    </dsp:sp>
    <dsp:sp modelId="{F39A5508-056B-624D-B63A-03EFB76FE202}">
      <dsp:nvSpPr>
        <dsp:cNvPr id="0" name=""/>
        <dsp:cNvSpPr/>
      </dsp:nvSpPr>
      <dsp:spPr>
        <a:xfrm>
          <a:off x="155687" y="1555679"/>
          <a:ext cx="1181478" cy="599523"/>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Azure</a:t>
          </a:r>
          <a:endParaRPr lang="en-US" sz="1600" kern="1200"/>
        </a:p>
      </dsp:txBody>
      <dsp:txXfrm>
        <a:off x="173246" y="1573238"/>
        <a:ext cx="1146360" cy="564405"/>
      </dsp:txXfrm>
    </dsp:sp>
    <dsp:sp modelId="{A0E3BA3E-A8E8-FF4F-A300-92F5E82C04A5}">
      <dsp:nvSpPr>
        <dsp:cNvPr id="0" name=""/>
        <dsp:cNvSpPr/>
      </dsp:nvSpPr>
      <dsp:spPr>
        <a:xfrm>
          <a:off x="155687" y="2247437"/>
          <a:ext cx="1181478" cy="599523"/>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AWS</a:t>
          </a:r>
          <a:endParaRPr lang="en-US" sz="1600" kern="1200"/>
        </a:p>
      </dsp:txBody>
      <dsp:txXfrm>
        <a:off x="173246" y="2264996"/>
        <a:ext cx="1146360" cy="564405"/>
      </dsp:txXfrm>
    </dsp:sp>
    <dsp:sp modelId="{CD6549FA-F960-424E-B6E6-86E72A708DD7}">
      <dsp:nvSpPr>
        <dsp:cNvPr id="0" name=""/>
        <dsp:cNvSpPr/>
      </dsp:nvSpPr>
      <dsp:spPr>
        <a:xfrm>
          <a:off x="155687" y="2939194"/>
          <a:ext cx="1181478" cy="599523"/>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Google</a:t>
          </a:r>
          <a:endParaRPr lang="en-US" sz="1600" kern="1200"/>
        </a:p>
      </dsp:txBody>
      <dsp:txXfrm>
        <a:off x="173246" y="2956753"/>
        <a:ext cx="1146360" cy="564405"/>
      </dsp:txXfrm>
    </dsp:sp>
    <dsp:sp modelId="{0150429D-1FF4-6A49-97F4-00660B2A9521}">
      <dsp:nvSpPr>
        <dsp:cNvPr id="0" name=""/>
        <dsp:cNvSpPr/>
      </dsp:nvSpPr>
      <dsp:spPr>
        <a:xfrm>
          <a:off x="155687" y="3630952"/>
          <a:ext cx="1181478" cy="599523"/>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AliCloud</a:t>
          </a:r>
          <a:endParaRPr lang="en-US" sz="1600" kern="1200"/>
        </a:p>
      </dsp:txBody>
      <dsp:txXfrm>
        <a:off x="173246" y="3648511"/>
        <a:ext cx="1146360" cy="564405"/>
      </dsp:txXfrm>
    </dsp:sp>
    <dsp:sp modelId="{23135DD2-2C4A-D848-9D7D-761C12E6D7FD}">
      <dsp:nvSpPr>
        <dsp:cNvPr id="0" name=""/>
        <dsp:cNvSpPr/>
      </dsp:nvSpPr>
      <dsp:spPr>
        <a:xfrm>
          <a:off x="155687" y="4322709"/>
          <a:ext cx="1181478" cy="599523"/>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OpenStack</a:t>
          </a:r>
          <a:endParaRPr lang="en-US" sz="1600" kern="1200"/>
        </a:p>
      </dsp:txBody>
      <dsp:txXfrm>
        <a:off x="173246" y="4340268"/>
        <a:ext cx="1146360" cy="564405"/>
      </dsp:txXfrm>
    </dsp:sp>
    <dsp:sp modelId="{67424DBB-D62E-A040-A8AC-8CBD9AB9B964}">
      <dsp:nvSpPr>
        <dsp:cNvPr id="0" name=""/>
        <dsp:cNvSpPr/>
      </dsp:nvSpPr>
      <dsp:spPr>
        <a:xfrm>
          <a:off x="1595614"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Infrastructure</a:t>
          </a:r>
          <a:endParaRPr lang="en-US" sz="1700" kern="1200" dirty="0"/>
        </a:p>
      </dsp:txBody>
      <dsp:txXfrm>
        <a:off x="1595614" y="0"/>
        <a:ext cx="1476847" cy="1554699"/>
      </dsp:txXfrm>
    </dsp:sp>
    <dsp:sp modelId="{417BE2EC-D8A6-1C49-AF55-5510A3B82B7B}">
      <dsp:nvSpPr>
        <dsp:cNvPr id="0" name=""/>
        <dsp:cNvSpPr/>
      </dsp:nvSpPr>
      <dsp:spPr>
        <a:xfrm>
          <a:off x="1743298" y="1555141"/>
          <a:ext cx="1181478"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Kubernetes</a:t>
          </a:r>
          <a:endParaRPr lang="en-US" sz="1600" kern="1200"/>
        </a:p>
      </dsp:txBody>
      <dsp:txXfrm>
        <a:off x="1773118" y="1584961"/>
        <a:ext cx="1121838" cy="958480"/>
      </dsp:txXfrm>
    </dsp:sp>
    <dsp:sp modelId="{255164E9-1682-CE42-9386-FD7CEC797501}">
      <dsp:nvSpPr>
        <dsp:cNvPr id="0" name=""/>
        <dsp:cNvSpPr/>
      </dsp:nvSpPr>
      <dsp:spPr>
        <a:xfrm>
          <a:off x="1743298" y="2729896"/>
          <a:ext cx="1181478"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Docker</a:t>
          </a:r>
          <a:endParaRPr lang="en-US" sz="1600" kern="1200"/>
        </a:p>
      </dsp:txBody>
      <dsp:txXfrm>
        <a:off x="1773118" y="2759716"/>
        <a:ext cx="1121838" cy="958480"/>
      </dsp:txXfrm>
    </dsp:sp>
    <dsp:sp modelId="{561503BE-D0A7-784A-9C65-0BD89AD283EB}">
      <dsp:nvSpPr>
        <dsp:cNvPr id="0" name=""/>
        <dsp:cNvSpPr/>
      </dsp:nvSpPr>
      <dsp:spPr>
        <a:xfrm>
          <a:off x="1743298" y="3904650"/>
          <a:ext cx="1181478" cy="101812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Rancher</a:t>
          </a:r>
          <a:endParaRPr lang="en-US" sz="1600" kern="1200"/>
        </a:p>
      </dsp:txBody>
      <dsp:txXfrm>
        <a:off x="1773118" y="3934470"/>
        <a:ext cx="1121838" cy="958480"/>
      </dsp:txXfrm>
    </dsp:sp>
    <dsp:sp modelId="{D6C8237C-CE5C-A044-B327-E73BD8E5A611}">
      <dsp:nvSpPr>
        <dsp:cNvPr id="0" name=""/>
        <dsp:cNvSpPr/>
      </dsp:nvSpPr>
      <dsp:spPr>
        <a:xfrm>
          <a:off x="3183225"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Network</a:t>
          </a:r>
          <a:endParaRPr lang="en-US" sz="1700" kern="1200" dirty="0"/>
        </a:p>
      </dsp:txBody>
      <dsp:txXfrm>
        <a:off x="3183225" y="0"/>
        <a:ext cx="1476847" cy="1554699"/>
      </dsp:txXfrm>
    </dsp:sp>
    <dsp:sp modelId="{656FA348-D43A-2A40-9F80-52ED3C04D5D5}">
      <dsp:nvSpPr>
        <dsp:cNvPr id="0" name=""/>
        <dsp:cNvSpPr/>
      </dsp:nvSpPr>
      <dsp:spPr>
        <a:xfrm>
          <a:off x="3330909" y="1555141"/>
          <a:ext cx="1181478" cy="101812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DNS</a:t>
          </a:r>
          <a:endParaRPr lang="en-US" sz="1600" kern="1200"/>
        </a:p>
      </dsp:txBody>
      <dsp:txXfrm>
        <a:off x="3360729" y="1584961"/>
        <a:ext cx="1121838" cy="958480"/>
      </dsp:txXfrm>
    </dsp:sp>
    <dsp:sp modelId="{2AF5DAD7-D86C-5A49-AC24-E83ADB05D03A}">
      <dsp:nvSpPr>
        <dsp:cNvPr id="0" name=""/>
        <dsp:cNvSpPr/>
      </dsp:nvSpPr>
      <dsp:spPr>
        <a:xfrm>
          <a:off x="3330909" y="2729896"/>
          <a:ext cx="1181478"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Cloudflare</a:t>
          </a:r>
          <a:endParaRPr lang="en-US" sz="1600" kern="1200"/>
        </a:p>
      </dsp:txBody>
      <dsp:txXfrm>
        <a:off x="3360729" y="2759716"/>
        <a:ext cx="1121838" cy="958480"/>
      </dsp:txXfrm>
    </dsp:sp>
    <dsp:sp modelId="{D991CD72-634F-CA46-A2C6-865002C85B37}">
      <dsp:nvSpPr>
        <dsp:cNvPr id="0" name=""/>
        <dsp:cNvSpPr/>
      </dsp:nvSpPr>
      <dsp:spPr>
        <a:xfrm>
          <a:off x="3330909" y="3904650"/>
          <a:ext cx="1181478"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HTTP</a:t>
          </a:r>
          <a:endParaRPr lang="en-US" sz="1600" kern="1200"/>
        </a:p>
      </dsp:txBody>
      <dsp:txXfrm>
        <a:off x="3360729" y="3934470"/>
        <a:ext cx="1121838" cy="958480"/>
      </dsp:txXfrm>
    </dsp:sp>
    <dsp:sp modelId="{3DFCAB1C-D521-DD42-A23F-28616588D376}">
      <dsp:nvSpPr>
        <dsp:cNvPr id="0" name=""/>
        <dsp:cNvSpPr/>
      </dsp:nvSpPr>
      <dsp:spPr>
        <a:xfrm>
          <a:off x="4770836"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Version Control</a:t>
          </a:r>
          <a:endParaRPr lang="en-US" sz="1700" kern="1200" dirty="0"/>
        </a:p>
      </dsp:txBody>
      <dsp:txXfrm>
        <a:off x="4770836" y="0"/>
        <a:ext cx="1476847" cy="1554699"/>
      </dsp:txXfrm>
    </dsp:sp>
    <dsp:sp modelId="{1AAA7A1D-A84C-2D40-8125-0D48296155A6}">
      <dsp:nvSpPr>
        <dsp:cNvPr id="0" name=""/>
        <dsp:cNvSpPr/>
      </dsp:nvSpPr>
      <dsp:spPr>
        <a:xfrm>
          <a:off x="4918520" y="1555141"/>
          <a:ext cx="1181478"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GitHub</a:t>
          </a:r>
          <a:endParaRPr lang="en-US" sz="1600" kern="1200"/>
        </a:p>
      </dsp:txBody>
      <dsp:txXfrm>
        <a:off x="4948340" y="1584961"/>
        <a:ext cx="1121838" cy="958480"/>
      </dsp:txXfrm>
    </dsp:sp>
    <dsp:sp modelId="{79398B16-4672-B34F-9F53-92136D43402B}">
      <dsp:nvSpPr>
        <dsp:cNvPr id="0" name=""/>
        <dsp:cNvSpPr/>
      </dsp:nvSpPr>
      <dsp:spPr>
        <a:xfrm>
          <a:off x="4918520" y="2729896"/>
          <a:ext cx="1181478" cy="101812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GitLab</a:t>
          </a:r>
          <a:endParaRPr lang="en-US" sz="1600" kern="1200"/>
        </a:p>
      </dsp:txBody>
      <dsp:txXfrm>
        <a:off x="4948340" y="2759716"/>
        <a:ext cx="1121838" cy="958480"/>
      </dsp:txXfrm>
    </dsp:sp>
    <dsp:sp modelId="{80A191A7-2804-2345-B7F9-0ECF1922856C}">
      <dsp:nvSpPr>
        <dsp:cNvPr id="0" name=""/>
        <dsp:cNvSpPr/>
      </dsp:nvSpPr>
      <dsp:spPr>
        <a:xfrm>
          <a:off x="4918520" y="3904650"/>
          <a:ext cx="1181478" cy="101812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Bitbucket</a:t>
          </a:r>
          <a:endParaRPr lang="en-US" sz="1600" kern="1200"/>
        </a:p>
      </dsp:txBody>
      <dsp:txXfrm>
        <a:off x="4948340" y="3934470"/>
        <a:ext cx="1121838" cy="958480"/>
      </dsp:txXfrm>
    </dsp:sp>
    <dsp:sp modelId="{371BA816-113A-9744-ADB4-B2C49A96D899}">
      <dsp:nvSpPr>
        <dsp:cNvPr id="0" name=""/>
        <dsp:cNvSpPr/>
      </dsp:nvSpPr>
      <dsp:spPr>
        <a:xfrm>
          <a:off x="6358447"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Monitoring</a:t>
          </a:r>
          <a:endParaRPr lang="en-US" sz="1700" kern="1200" dirty="0"/>
        </a:p>
      </dsp:txBody>
      <dsp:txXfrm>
        <a:off x="6358447" y="0"/>
        <a:ext cx="1476847" cy="1554699"/>
      </dsp:txXfrm>
    </dsp:sp>
    <dsp:sp modelId="{DCE1BDE2-C421-C145-8630-3D1334B15A40}">
      <dsp:nvSpPr>
        <dsp:cNvPr id="0" name=""/>
        <dsp:cNvSpPr/>
      </dsp:nvSpPr>
      <dsp:spPr>
        <a:xfrm>
          <a:off x="6506132" y="1555141"/>
          <a:ext cx="1181478"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DataDog</a:t>
          </a:r>
          <a:endParaRPr lang="en-US" sz="1600" kern="1200"/>
        </a:p>
      </dsp:txBody>
      <dsp:txXfrm>
        <a:off x="6535952" y="1584961"/>
        <a:ext cx="1121838" cy="958480"/>
      </dsp:txXfrm>
    </dsp:sp>
    <dsp:sp modelId="{33D83BD8-D1E1-AA4A-9EFB-A1225A9A3D5D}">
      <dsp:nvSpPr>
        <dsp:cNvPr id="0" name=""/>
        <dsp:cNvSpPr/>
      </dsp:nvSpPr>
      <dsp:spPr>
        <a:xfrm>
          <a:off x="6506132" y="2729896"/>
          <a:ext cx="1181478" cy="101812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Grafana</a:t>
          </a:r>
          <a:endParaRPr lang="en-US" sz="1600" kern="1200"/>
        </a:p>
      </dsp:txBody>
      <dsp:txXfrm>
        <a:off x="6535952" y="2759716"/>
        <a:ext cx="1121838" cy="958480"/>
      </dsp:txXfrm>
    </dsp:sp>
    <dsp:sp modelId="{5A7477B4-8EF8-D341-9143-D392DD704A0C}">
      <dsp:nvSpPr>
        <dsp:cNvPr id="0" name=""/>
        <dsp:cNvSpPr/>
      </dsp:nvSpPr>
      <dsp:spPr>
        <a:xfrm>
          <a:off x="6506132" y="3904650"/>
          <a:ext cx="1181478" cy="101812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PagerDuty</a:t>
          </a:r>
          <a:endParaRPr lang="en-US" sz="1600" kern="1200"/>
        </a:p>
      </dsp:txBody>
      <dsp:txXfrm>
        <a:off x="6535952" y="3934470"/>
        <a:ext cx="1121838" cy="958480"/>
      </dsp:txXfrm>
    </dsp:sp>
    <dsp:sp modelId="{D3C035B3-D9CE-C540-A8B0-3603ECE9DC66}">
      <dsp:nvSpPr>
        <dsp:cNvPr id="0" name=""/>
        <dsp:cNvSpPr/>
      </dsp:nvSpPr>
      <dsp:spPr>
        <a:xfrm>
          <a:off x="7946058"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Database</a:t>
          </a:r>
          <a:endParaRPr lang="en-US" sz="1700" kern="1200" dirty="0"/>
        </a:p>
      </dsp:txBody>
      <dsp:txXfrm>
        <a:off x="7946058" y="0"/>
        <a:ext cx="1476847" cy="1554699"/>
      </dsp:txXfrm>
    </dsp:sp>
    <dsp:sp modelId="{8D3CBDF2-7AF7-6C47-9A47-77B9C8688CEA}">
      <dsp:nvSpPr>
        <dsp:cNvPr id="0" name=""/>
        <dsp:cNvSpPr/>
      </dsp:nvSpPr>
      <dsp:spPr>
        <a:xfrm>
          <a:off x="8093743" y="1555141"/>
          <a:ext cx="1181478" cy="101812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InfluxDB</a:t>
          </a:r>
          <a:endParaRPr lang="en-US" sz="1600" kern="1200"/>
        </a:p>
      </dsp:txBody>
      <dsp:txXfrm>
        <a:off x="8123563" y="1584961"/>
        <a:ext cx="1121838" cy="958480"/>
      </dsp:txXfrm>
    </dsp:sp>
    <dsp:sp modelId="{C5DBD8B6-B4A8-C24A-B748-AAE77886567C}">
      <dsp:nvSpPr>
        <dsp:cNvPr id="0" name=""/>
        <dsp:cNvSpPr/>
      </dsp:nvSpPr>
      <dsp:spPr>
        <a:xfrm>
          <a:off x="8093743" y="2729896"/>
          <a:ext cx="1181478" cy="101812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MySQL</a:t>
          </a:r>
          <a:endParaRPr lang="en-US" sz="1600" kern="1200"/>
        </a:p>
      </dsp:txBody>
      <dsp:txXfrm>
        <a:off x="8123563" y="2759716"/>
        <a:ext cx="1121838" cy="958480"/>
      </dsp:txXfrm>
    </dsp:sp>
    <dsp:sp modelId="{535FE7AF-4653-B445-A35C-89DEF9D44458}">
      <dsp:nvSpPr>
        <dsp:cNvPr id="0" name=""/>
        <dsp:cNvSpPr/>
      </dsp:nvSpPr>
      <dsp:spPr>
        <a:xfrm>
          <a:off x="8093743" y="3904650"/>
          <a:ext cx="1181478" cy="101812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a:t>PostgreSQL</a:t>
          </a:r>
          <a:endParaRPr lang="en-US" sz="1600" kern="1200"/>
        </a:p>
      </dsp:txBody>
      <dsp:txXfrm>
        <a:off x="8123563" y="3934470"/>
        <a:ext cx="1121838" cy="958480"/>
      </dsp:txXfrm>
    </dsp:sp>
    <dsp:sp modelId="{214A9DA9-0FB8-D94F-B49C-F7F7C54891C1}">
      <dsp:nvSpPr>
        <dsp:cNvPr id="0" name=""/>
        <dsp:cNvSpPr/>
      </dsp:nvSpPr>
      <dsp:spPr>
        <a:xfrm>
          <a:off x="9533669" y="0"/>
          <a:ext cx="1476847" cy="51823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Etc.</a:t>
          </a:r>
          <a:endParaRPr lang="en-US" sz="1700" kern="1200" dirty="0"/>
        </a:p>
      </dsp:txBody>
      <dsp:txXfrm>
        <a:off x="9533669" y="0"/>
        <a:ext cx="1476847" cy="1554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4641848" y="1353"/>
          <a:ext cx="1883047" cy="12239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a:t>Init</a:t>
          </a:r>
          <a:endParaRPr lang="en-US" sz="4000" kern="1200"/>
        </a:p>
      </dsp:txBody>
      <dsp:txXfrm>
        <a:off x="4701598" y="61103"/>
        <a:ext cx="1763547" cy="1104481"/>
      </dsp:txXfrm>
    </dsp:sp>
    <dsp:sp modelId="{2CB7FFE5-305F-C843-B929-36D165941CA4}">
      <dsp:nvSpPr>
        <dsp:cNvPr id="0" name=""/>
        <dsp:cNvSpPr/>
      </dsp:nvSpPr>
      <dsp:spPr>
        <a:xfrm>
          <a:off x="3561101" y="613344"/>
          <a:ext cx="4044541" cy="4044541"/>
        </a:xfrm>
        <a:custGeom>
          <a:avLst/>
          <a:gdLst/>
          <a:ahLst/>
          <a:cxnLst/>
          <a:rect l="0" t="0" r="0" b="0"/>
          <a:pathLst>
            <a:path>
              <a:moveTo>
                <a:pt x="3223771" y="395625"/>
              </a:moveTo>
              <a:arcTo wR="2022270" hR="2022270" stAng="18387057" swAng="163382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6664119" y="2023624"/>
          <a:ext cx="1883047" cy="12239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a:t>Plan</a:t>
          </a:r>
          <a:endParaRPr lang="en-US" sz="4000" kern="1200"/>
        </a:p>
      </dsp:txBody>
      <dsp:txXfrm>
        <a:off x="6723869" y="2083374"/>
        <a:ext cx="1763547" cy="1104481"/>
      </dsp:txXfrm>
    </dsp:sp>
    <dsp:sp modelId="{D62BB88E-2D05-414D-A8DC-6D1EC6756A2B}">
      <dsp:nvSpPr>
        <dsp:cNvPr id="0" name=""/>
        <dsp:cNvSpPr/>
      </dsp:nvSpPr>
      <dsp:spPr>
        <a:xfrm>
          <a:off x="3561101" y="613344"/>
          <a:ext cx="4044541" cy="4044541"/>
        </a:xfrm>
        <a:custGeom>
          <a:avLst/>
          <a:gdLst/>
          <a:ahLst/>
          <a:cxnLst/>
          <a:rect l="0" t="0" r="0" b="0"/>
          <a:pathLst>
            <a:path>
              <a:moveTo>
                <a:pt x="3834916" y="2918872"/>
              </a:moveTo>
              <a:arcTo wR="2022270" hR="2022270" stAng="1579122" swAng="163382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4641848" y="4045895"/>
          <a:ext cx="1883047" cy="12239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a:t>Apply</a:t>
          </a:r>
          <a:endParaRPr lang="en-US" sz="4000" kern="1200"/>
        </a:p>
      </dsp:txBody>
      <dsp:txXfrm>
        <a:off x="4701598" y="4105645"/>
        <a:ext cx="1763547" cy="1104481"/>
      </dsp:txXfrm>
    </dsp:sp>
    <dsp:sp modelId="{7B385A37-799C-8145-BD2B-869F7C05A5A7}">
      <dsp:nvSpPr>
        <dsp:cNvPr id="0" name=""/>
        <dsp:cNvSpPr/>
      </dsp:nvSpPr>
      <dsp:spPr>
        <a:xfrm>
          <a:off x="3561101" y="613344"/>
          <a:ext cx="4044541" cy="4044541"/>
        </a:xfrm>
        <a:custGeom>
          <a:avLst/>
          <a:gdLst/>
          <a:ahLst/>
          <a:cxnLst/>
          <a:rect l="0" t="0" r="0" b="0"/>
          <a:pathLst>
            <a:path>
              <a:moveTo>
                <a:pt x="820770" y="3648916"/>
              </a:moveTo>
              <a:arcTo wR="2022270" hR="2022270" stAng="7587057" swAng="163382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2471353" y="2023624"/>
          <a:ext cx="2179496" cy="12239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baseline="0" dirty="0"/>
            <a:t>Destroy</a:t>
          </a:r>
          <a:endParaRPr lang="en-US" sz="4000" kern="1200" dirty="0"/>
        </a:p>
      </dsp:txBody>
      <dsp:txXfrm>
        <a:off x="2531103" y="2083374"/>
        <a:ext cx="2059996" cy="1104481"/>
      </dsp:txXfrm>
    </dsp:sp>
    <dsp:sp modelId="{F3FF9642-9748-6746-B04A-619CD3B218AB}">
      <dsp:nvSpPr>
        <dsp:cNvPr id="0" name=""/>
        <dsp:cNvSpPr/>
      </dsp:nvSpPr>
      <dsp:spPr>
        <a:xfrm>
          <a:off x="3561101" y="613344"/>
          <a:ext cx="4044541" cy="4044541"/>
        </a:xfrm>
        <a:custGeom>
          <a:avLst/>
          <a:gdLst/>
          <a:ahLst/>
          <a:cxnLst/>
          <a:rect l="0" t="0" r="0" b="0"/>
          <a:pathLst>
            <a:path>
              <a:moveTo>
                <a:pt x="209625" y="1125669"/>
              </a:moveTo>
              <a:arcTo wR="2022270" hR="2022270" stAng="12379122" swAng="163382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12/29/2020 12:54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12/29/2020 12:36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a:spLocks noGrp="1" noRot="1" noChangeAspect="1"/>
          </p:cNvSpPr>
          <p:nvPr>
            <p:ph type="sldImg"/>
          </p:nvPr>
        </p:nvSpPr>
        <p:spPr>
          <a:prstGeom prst="rect">
            <a:avLst/>
          </a:prstGeom>
        </p:spPr>
        <p:txBody>
          <a:bodyPr/>
          <a:lstStyle/>
          <a:p>
            <a:endParaRPr/>
          </a:p>
        </p:txBody>
      </p:sp>
      <p:sp>
        <p:nvSpPr>
          <p:cNvPr id="1178" name="Shape 1178"/>
          <p:cNvSpPr>
            <a:spLocks noGrp="1"/>
          </p:cNvSpPr>
          <p:nvPr>
            <p:ph type="body" sz="quarter" idx="1"/>
          </p:nvPr>
        </p:nvSpPr>
        <p:spPr>
          <a:prstGeom prst="rect">
            <a:avLst/>
          </a:prstGeom>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spite of what Docker will have you believe, containers and </a:t>
            </a:r>
            <a:r>
              <a:rPr lang="en-US" sz="900" kern="1200" dirty="0" err="1">
                <a:solidFill>
                  <a:schemeClr val="tx1"/>
                </a:solidFill>
                <a:effectLst/>
                <a:latin typeface="Segoe UI Light" pitchFamily="34" charset="0"/>
                <a:ea typeface="+mn-ea"/>
                <a:cs typeface="+mn-cs"/>
              </a:rPr>
              <a:t>kubernetes</a:t>
            </a:r>
            <a:r>
              <a:rPr lang="en-US" sz="900" kern="1200" dirty="0">
                <a:solidFill>
                  <a:schemeClr val="tx1"/>
                </a:solidFill>
                <a:effectLst/>
                <a:latin typeface="Segoe UI Light" pitchFamily="34" charset="0"/>
                <a:ea typeface="+mn-ea"/>
                <a:cs typeface="+mn-cs"/>
              </a:rPr>
              <a:t> haven’t homogenized the infra layer. </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Customers want the best of all clouds private public or 3rd party. They don't want the JVM (lowest common denominator), but the Android (Open but can use best of each phone's hardware) approach.</a:t>
            </a:r>
          </a:p>
          <a:p>
            <a:endParaRPr lang="en-US" dirty="0"/>
          </a:p>
          <a:p>
            <a:r>
              <a:rPr lang="en-US" sz="900" b="1" kern="1200" dirty="0">
                <a:solidFill>
                  <a:schemeClr val="tx1"/>
                </a:solidFill>
                <a:effectLst/>
                <a:latin typeface="Segoe UI Light" pitchFamily="34" charset="0"/>
                <a:ea typeface="+mn-ea"/>
                <a:cs typeface="+mn-cs"/>
              </a:rPr>
              <a:t>So why should you care?</a:t>
            </a:r>
          </a:p>
          <a:p>
            <a:pPr rtl="0" fontAlgn="ctr"/>
            <a:r>
              <a:rPr lang="en-US" sz="900" b="1" kern="1200" dirty="0">
                <a:solidFill>
                  <a:schemeClr val="tx1"/>
                </a:solidFill>
                <a:effectLst/>
                <a:latin typeface="Segoe UI Light" pitchFamily="34" charset="0"/>
                <a:ea typeface="+mn-ea"/>
                <a:cs typeface="+mn-cs"/>
              </a:rPr>
              <a:t>Heterogeneity - </a:t>
            </a:r>
            <a:r>
              <a:rPr lang="en-US" sz="900" kern="1200" dirty="0">
                <a:solidFill>
                  <a:schemeClr val="tx1"/>
                </a:solidFill>
                <a:effectLst/>
                <a:latin typeface="Segoe UI Light" pitchFamily="34" charset="0"/>
                <a:ea typeface="+mn-ea"/>
                <a:cs typeface="+mn-cs"/>
              </a:rPr>
              <a:t>The challenge for customers moving to cloud is to enable automation through infrastructure as code while embracing the inevitable heterogeneity of different cloud providers that their polyglot app developers demand.</a:t>
            </a:r>
          </a:p>
          <a:p>
            <a:pPr lvl="1" rtl="0" fontAlgn="ctr"/>
            <a:r>
              <a:rPr lang="en-US" sz="900" kern="1200" dirty="0">
                <a:solidFill>
                  <a:schemeClr val="tx1"/>
                </a:solidFill>
                <a:effectLst/>
                <a:latin typeface="Segoe UI Light" pitchFamily="34" charset="0"/>
                <a:ea typeface="+mn-ea"/>
                <a:cs typeface="+mn-cs"/>
              </a:rPr>
              <a:t>In traditional data center infra is essentially finite homogenous. Ops provision things across this finite pool upon which apps are deployed.</a:t>
            </a:r>
          </a:p>
          <a:p>
            <a:pPr lvl="1" rtl="0" fontAlgn="ctr"/>
            <a:r>
              <a:rPr lang="en-US" sz="900" b="1" kern="1200" dirty="0">
                <a:solidFill>
                  <a:schemeClr val="tx1"/>
                </a:solidFill>
                <a:effectLst/>
                <a:latin typeface="Segoe UI Light" pitchFamily="34" charset="0"/>
                <a:ea typeface="+mn-ea"/>
                <a:cs typeface="+mn-cs"/>
              </a:rPr>
              <a:t>In Cloud, infra is essentially infinite and heterogenous. Each cloud provider provides a unique inventory of available infrastructure services. This heterogeneity is what gives each cloud its richness but also introduces tremendous complexity for developers who must learn the idiosyncrasies of provisioning each infrastructure type.</a:t>
            </a:r>
          </a:p>
          <a:p>
            <a:pPr lvl="1" rtl="0" fontAlgn="ctr"/>
            <a:endParaRPr lang="en-US" sz="900" b="1" kern="1200" dirty="0">
              <a:solidFill>
                <a:schemeClr val="tx1"/>
              </a:solidFill>
              <a:effectLst/>
              <a:latin typeface="Segoe UI Light" pitchFamily="34" charset="0"/>
              <a:ea typeface="+mn-ea"/>
              <a:cs typeface="+mn-cs"/>
            </a:endParaRPr>
          </a:p>
          <a:p>
            <a:pPr marL="109306" lvl="1" indent="0" rtl="0" fontAlgn="ctr">
              <a:buNone/>
            </a:pPr>
            <a:r>
              <a:rPr lang="en-US" sz="900" b="1" kern="1200" dirty="0">
                <a:solidFill>
                  <a:schemeClr val="tx1"/>
                </a:solidFill>
                <a:effectLst/>
                <a:latin typeface="Segoe UI Light" pitchFamily="34" charset="0"/>
                <a:ea typeface="+mn-ea"/>
                <a:cs typeface="+mn-cs"/>
              </a:rPr>
              <a:t>Talk about the diagram.</a:t>
            </a:r>
          </a:p>
          <a:p>
            <a:pPr lvl="1" rtl="0" fontAlgn="ctr"/>
            <a:endParaRPr lang="en-US" sz="900" b="1" kern="1200" dirty="0">
              <a:solidFill>
                <a:schemeClr val="tx1"/>
              </a:solidFill>
              <a:effectLst/>
              <a:latin typeface="Segoe UI Light" pitchFamily="34" charset="0"/>
              <a:ea typeface="+mn-ea"/>
              <a:cs typeface="+mn-cs"/>
            </a:endParaRPr>
          </a:p>
          <a:p>
            <a:pPr marL="109306" lvl="1" indent="0" rtl="0" fontAlgn="ctr">
              <a:buNone/>
            </a:pPr>
            <a:endParaRPr lang="en-US" sz="900" b="1" kern="1200" dirty="0">
              <a:solidFill>
                <a:schemeClr val="tx1"/>
              </a:solidFill>
              <a:effectLst/>
              <a:latin typeface="Segoe UI Light" pitchFamily="34" charset="0"/>
              <a:ea typeface="+mn-ea"/>
              <a:cs typeface="+mn-cs"/>
            </a:endParaRPr>
          </a:p>
          <a:p>
            <a:pPr lvl="1" rtl="0" fontAlgn="ctr"/>
            <a:endParaRPr lang="en-US" sz="900" kern="1200" dirty="0">
              <a:solidFill>
                <a:schemeClr val="tx1"/>
              </a:solidFill>
              <a:effectLst/>
              <a:latin typeface="Segoe UI Light" pitchFamily="34" charset="0"/>
              <a:ea typeface="+mn-ea"/>
              <a:cs typeface="+mn-cs"/>
            </a:endParaRPr>
          </a:p>
          <a:p>
            <a:pPr lvl="1" rtl="0" fontAlgn="ctr"/>
            <a:endParaRPr lang="en-US" sz="900" kern="1200" dirty="0">
              <a:solidFill>
                <a:schemeClr val="tx1"/>
              </a:solidFill>
              <a:effectLst/>
              <a:latin typeface="Segoe UI Light" pitchFamily="34" charset="0"/>
              <a:ea typeface="+mn-ea"/>
              <a:cs typeface="+mn-cs"/>
            </a:endParaRPr>
          </a:p>
          <a:p>
            <a:endParaRPr lang="en-US" dirty="0"/>
          </a:p>
          <a:p>
            <a:pPr defTabSz="685800">
              <a:defRPr sz="1400"/>
            </a:pPr>
            <a:endParaRPr dirty="0"/>
          </a:p>
        </p:txBody>
      </p:sp>
    </p:spTree>
    <p:extLst>
      <p:ext uri="{BB962C8B-B14F-4D97-AF65-F5344CB8AC3E}">
        <p14:creationId xmlns:p14="http://schemas.microsoft.com/office/powerpoint/2010/main" val="126548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9354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68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42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97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8557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236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50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91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073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3988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50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6597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2329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066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2602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048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6070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93DA4D-B485-486A-A23B-FEB8A85FBD9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498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94126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153633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172185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12/29/2020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937177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12/29/2020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088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322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236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045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 12:36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2850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7072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832829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9837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9538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9388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403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8999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73850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79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09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09434423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22268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9600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5482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38759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9041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4181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1124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803938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482" name="image18.jpg" descr="image18.jpg"/>
          <p:cNvPicPr>
            <a:picLocks noChangeAspect="1"/>
          </p:cNvPicPr>
          <p:nvPr/>
        </p:nvPicPr>
        <p:blipFill>
          <a:blip r:embed="rId2">
            <a:alphaModFix amt="34000"/>
          </a:blip>
          <a:stretch>
            <a:fillRect/>
          </a:stretch>
        </p:blipFill>
        <p:spPr>
          <a:xfrm>
            <a:off x="-1" y="-1"/>
            <a:ext cx="12192001" cy="6858001"/>
          </a:xfrm>
          <a:prstGeom prst="rect">
            <a:avLst/>
          </a:prstGeom>
          <a:ln w="12700">
            <a:miter lim="400000"/>
          </a:ln>
        </p:spPr>
      </p:pic>
      <p:sp>
        <p:nvSpPr>
          <p:cNvPr id="483" name="Rectangle"/>
          <p:cNvSpPr/>
          <p:nvPr/>
        </p:nvSpPr>
        <p:spPr>
          <a:xfrm>
            <a:off x="587588" y="391888"/>
            <a:ext cx="11011747" cy="5907316"/>
          </a:xfrm>
          <a:prstGeom prst="rect">
            <a:avLst/>
          </a:prstGeom>
          <a:solidFill>
            <a:srgbClr val="FFFFFF"/>
          </a:solidFill>
          <a:ln w="12700">
            <a:miter lim="400000"/>
          </a:ln>
        </p:spPr>
        <p:txBody>
          <a:bodyPr lIns="60942" tIns="60942" rIns="60942" bIns="60942" anchor="ctr"/>
          <a:lstStyle/>
          <a:p>
            <a:pPr algn="ctr">
              <a:lnSpc>
                <a:spcPct val="100000"/>
              </a:lnSpc>
              <a:spcBef>
                <a:spcPts val="0"/>
              </a:spcBef>
              <a:defRPr sz="3400" b="0">
                <a:latin typeface="Verdana"/>
                <a:ea typeface="Verdana"/>
                <a:cs typeface="Verdana"/>
                <a:sym typeface="Verdana"/>
              </a:defRPr>
            </a:pPr>
            <a:endParaRPr sz="1700"/>
          </a:p>
        </p:txBody>
      </p:sp>
      <p:sp>
        <p:nvSpPr>
          <p:cNvPr id="484" name="Rectangle"/>
          <p:cNvSpPr/>
          <p:nvPr/>
        </p:nvSpPr>
        <p:spPr>
          <a:xfrm flipH="1">
            <a:off x="520698" y="-1"/>
            <a:ext cx="66887" cy="6858001"/>
          </a:xfrm>
          <a:prstGeom prst="rect">
            <a:avLst/>
          </a:prstGeom>
          <a:solidFill>
            <a:srgbClr val="F2F2F2"/>
          </a:solidFill>
          <a:ln w="12700">
            <a:miter lim="400000"/>
          </a:ln>
        </p:spPr>
        <p:txBody>
          <a:bodyPr lIns="60942" tIns="60942" rIns="60942" bIns="60942" anchor="ctr"/>
          <a:lstStyle/>
          <a:p>
            <a:pPr algn="ctr">
              <a:lnSpc>
                <a:spcPct val="100000"/>
              </a:lnSpc>
              <a:spcBef>
                <a:spcPts val="0"/>
              </a:spcBef>
              <a:defRPr sz="2600" b="0">
                <a:latin typeface="Verdana"/>
                <a:ea typeface="Verdana"/>
                <a:cs typeface="Verdana"/>
                <a:sym typeface="Verdana"/>
              </a:defRPr>
            </a:pPr>
            <a:endParaRPr sz="1300"/>
          </a:p>
        </p:txBody>
      </p:sp>
      <p:sp>
        <p:nvSpPr>
          <p:cNvPr id="485" name="Title Text"/>
          <p:cNvSpPr txBox="1">
            <a:spLocks noGrp="1"/>
          </p:cNvSpPr>
          <p:nvPr>
            <p:ph type="title"/>
          </p:nvPr>
        </p:nvSpPr>
        <p:spPr>
          <a:xfrm>
            <a:off x="725936" y="391787"/>
            <a:ext cx="10873399" cy="1103762"/>
          </a:xfrm>
          <a:prstGeom prst="rect">
            <a:avLst/>
          </a:prstGeom>
        </p:spPr>
        <p:txBody>
          <a:bodyPr lIns="127000" tIns="127000" rIns="127000" bIns="127000" anchor="t">
            <a:normAutofit/>
          </a:bodyPr>
          <a:lstStyle>
            <a:lvl1pPr defTabSz="914139">
              <a:lnSpc>
                <a:spcPct val="100000"/>
              </a:lnSpc>
              <a:spcBef>
                <a:spcPts val="900"/>
              </a:spcBef>
              <a:defRPr sz="3700" spc="-79"/>
            </a:lvl1pPr>
          </a:lstStyle>
          <a:p>
            <a:r>
              <a:t>Title Text</a:t>
            </a:r>
          </a:p>
        </p:txBody>
      </p:sp>
      <p:sp>
        <p:nvSpPr>
          <p:cNvPr id="486" name="Rectangle"/>
          <p:cNvSpPr/>
          <p:nvPr/>
        </p:nvSpPr>
        <p:spPr>
          <a:xfrm flipH="1">
            <a:off x="520698" y="391788"/>
            <a:ext cx="66886" cy="892264"/>
          </a:xfrm>
          <a:prstGeom prst="rect">
            <a:avLst/>
          </a:prstGeom>
          <a:solidFill>
            <a:srgbClr val="000000"/>
          </a:solidFill>
          <a:ln w="12700">
            <a:miter lim="400000"/>
          </a:ln>
        </p:spPr>
        <p:txBody>
          <a:bodyPr lIns="60942" tIns="60942" rIns="60942" bIns="60942" anchor="ctr"/>
          <a:lstStyle/>
          <a:p>
            <a:pPr algn="ctr">
              <a:lnSpc>
                <a:spcPct val="100000"/>
              </a:lnSpc>
              <a:spcBef>
                <a:spcPts val="0"/>
              </a:spcBef>
              <a:defRPr sz="2600" b="0">
                <a:latin typeface="Verdana"/>
                <a:ea typeface="Verdana"/>
                <a:cs typeface="Verdana"/>
                <a:sym typeface="Verdana"/>
              </a:defRPr>
            </a:pPr>
            <a:endParaRPr sz="1300"/>
          </a:p>
        </p:txBody>
      </p:sp>
      <p:grpSp>
        <p:nvGrpSpPr>
          <p:cNvPr id="490" name="Group"/>
          <p:cNvGrpSpPr/>
          <p:nvPr/>
        </p:nvGrpSpPr>
        <p:grpSpPr>
          <a:xfrm>
            <a:off x="11301931" y="6396531"/>
            <a:ext cx="297403" cy="314739"/>
            <a:chOff x="0" y="0"/>
            <a:chExt cx="594805" cy="629477"/>
          </a:xfrm>
        </p:grpSpPr>
        <p:sp>
          <p:nvSpPr>
            <p:cNvPr id="487" name="Shape"/>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700"/>
            </a:p>
          </p:txBody>
        </p:sp>
        <p:sp>
          <p:nvSpPr>
            <p:cNvPr id="488" name="Shape"/>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700"/>
            </a:p>
          </p:txBody>
        </p:sp>
        <p:sp>
          <p:nvSpPr>
            <p:cNvPr id="489" name="Shape"/>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sz="1700"/>
            </a:p>
          </p:txBody>
        </p:sp>
      </p:grpSp>
      <p:sp>
        <p:nvSpPr>
          <p:cNvPr id="491" name="Copyright © 2017 HashiCorp"/>
          <p:cNvSpPr/>
          <p:nvPr/>
        </p:nvSpPr>
        <p:spPr>
          <a:xfrm>
            <a:off x="725936" y="6469140"/>
            <a:ext cx="1658769" cy="248640"/>
          </a:xfrm>
          <a:prstGeom prst="rect">
            <a:avLst/>
          </a:prstGeom>
          <a:ln w="25400">
            <a:miter lim="400000"/>
          </a:ln>
          <a:extLst>
            <a:ext uri="{C572A759-6A51-4108-AA02-DFA0A04FC94B}">
              <ma14:wrappingTextBoxFlag xmlns:ma14="http://schemas.microsoft.com/office/mac/drawingml/2011/main" xmlns="" val="1"/>
            </a:ext>
          </a:extLst>
        </p:spPr>
        <p:txBody>
          <a:bodyPr wrap="none" lIns="60942" tIns="60942" rIns="60942" bIns="60942">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800"/>
              <a:t>Copyright © 2017 HashiCorp</a:t>
            </a:r>
          </a:p>
        </p:txBody>
      </p:sp>
      <p:sp>
        <p:nvSpPr>
          <p:cNvPr id="492" name="Slide Number"/>
          <p:cNvSpPr txBox="1">
            <a:spLocks noGrp="1"/>
          </p:cNvSpPr>
          <p:nvPr>
            <p:ph type="sldNum" sz="quarter" idx="2"/>
          </p:nvPr>
        </p:nvSpPr>
        <p:spPr>
          <a:xfrm>
            <a:off x="11563353" y="6346032"/>
            <a:ext cx="422550" cy="369330"/>
          </a:xfrm>
          <a:prstGeom prst="rect">
            <a:avLst/>
          </a:prstGeom>
        </p:spPr>
        <p:txBody>
          <a:bodyPr anchor="b"/>
          <a:lstStyle>
            <a:lvl1pPr>
              <a:defRPr sz="800">
                <a:solidFill>
                  <a:srgbClr val="AFABAB"/>
                </a:solidFill>
              </a:defRPr>
            </a:lvl1pPr>
          </a:lstStyle>
          <a:p>
            <a:fld id="{86CB4B4D-7CA3-9044-876B-883B54F8677D}" type="slidenum">
              <a:t>‹#›</a:t>
            </a:fld>
            <a:endParaRPr/>
          </a:p>
        </p:txBody>
      </p:sp>
    </p:spTree>
    <p:extLst>
      <p:ext uri="{BB962C8B-B14F-4D97-AF65-F5344CB8AC3E}">
        <p14:creationId xmlns:p14="http://schemas.microsoft.com/office/powerpoint/2010/main" val="285473971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270797"/>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7822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637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693678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31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0"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6127876"/>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1" r:id="rId19"/>
    <p:sldLayoutId id="2147484752" r:id="rId20"/>
    <p:sldLayoutId id="2147484753" r:id="rId21"/>
    <p:sldLayoutId id="2147484754"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hyperlink" Target="http://idreflections.blogspot.com/2015/04/micro-learning-as-workplace-learning.html" TargetMode="External"/><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image" Target="../media/image30.jpg"/><Relationship Id="rId4" Type="http://schemas.openxmlformats.org/officeDocument/2006/relationships/hyperlink" Target="https://creativecommons.org/licenses/by-nc-sa/3.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alphastockimages.com/" TargetMode="External"/><Relationship Id="rId2" Type="http://schemas.openxmlformats.org/officeDocument/2006/relationships/notesSlide" Target="../notesSlides/notesSlide25.xml"/><Relationship Id="rId1" Type="http://schemas.openxmlformats.org/officeDocument/2006/relationships/slideLayout" Target="../slideLayouts/slideLayout40.xml"/><Relationship Id="rId6" Type="http://schemas.openxmlformats.org/officeDocument/2006/relationships/hyperlink" Target="http://nyphotographic.com/" TargetMode="External"/><Relationship Id="rId5" Type="http://schemas.openxmlformats.org/officeDocument/2006/relationships/hyperlink" Target="http://creativecommons.org/licenses/by-sa/3.0/" TargetMode="External"/><Relationship Id="rId4" Type="http://schemas.openxmlformats.org/officeDocument/2006/relationships/hyperlink" Target="http://www.thebluediamondgallery.com/wooden-tile/c/community.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hyperlink" Target="https://azure.microsoft.com/en-us/blog/introducing-the-azure-terraform-resource-provid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aka.ms/terraform" TargetMode="External"/><Relationship Id="rId7" Type="http://schemas.openxmlformats.org/officeDocument/2006/relationships/hyperlink" Target="mailto:mark.gray@Microsoft.com" TargetMode="Externa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hyperlink" Target="http://aka.ms/azdotf" TargetMode="External"/><Relationship Id="rId5" Type="http://schemas.openxmlformats.org/officeDocument/2006/relationships/hyperlink" Target="http://aka.ms/tfhub" TargetMode="External"/><Relationship Id="rId4" Type="http://schemas.openxmlformats.org/officeDocument/2006/relationships/hyperlink" Target="http://aka.ms/tfgi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hyperlink" Target="https://myignite.techcommunity.microsoft.com/evaluation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hyperlink" Target="https://commons.wikimedia.org/wiki/File:OpenAI_Logo.svg"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blog/microsoft-brings-container-innovation-to-the-enterprise-at-dockercon-2016/" TargetMode="External"/><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lide Number"/>
          <p:cNvSpPr txBox="1">
            <a:spLocks noGrp="1"/>
          </p:cNvSpPr>
          <p:nvPr>
            <p:ph type="sldNum" sz="quarter" idx="2"/>
          </p:nvPr>
        </p:nvSpPr>
        <p:spPr>
          <a:xfrm>
            <a:off x="5735506" y="3055248"/>
            <a:ext cx="377612" cy="369277"/>
          </a:xfrm>
          <a:prstGeom prst="rect">
            <a:avLst/>
          </a:prstGeom>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a:lstStyle/>
          <a:p>
            <a:pPr marL="0" marR="0" lvl="0" indent="0" algn="l" defTabSz="914139" rtl="0" eaLnBrk="1" fontAlgn="auto" latinLnBrk="0" hangingPunct="0">
              <a:lnSpc>
                <a:spcPct val="100000"/>
              </a:lnSpc>
              <a:spcBef>
                <a:spcPts val="0"/>
              </a:spcBef>
              <a:spcAft>
                <a:spcPts val="0"/>
              </a:spcAft>
              <a:buClrTx/>
              <a:buSzTx/>
              <a:buFontTx/>
              <a:buNone/>
              <a:tabLst/>
              <a:defRPr/>
            </a:pPr>
            <a:fld id="{86CB4B4D-7CA3-9044-876B-883B54F8677D}" type="slidenum">
              <a:rPr kumimoji="0" sz="800" b="0" i="0" u="none" strike="noStrike" kern="0" cap="none" spc="0" normalizeH="0" baseline="0" noProof="0">
                <a:ln>
                  <a:noFill/>
                </a:ln>
                <a:solidFill>
                  <a:srgbClr val="AFABAB"/>
                </a:solidFill>
                <a:effectLst/>
                <a:uLnTx/>
                <a:uFillTx/>
                <a:latin typeface="Segoe UI"/>
                <a:ea typeface="+mn-ea"/>
                <a:cs typeface="+mn-cs"/>
              </a:rPr>
              <a:pPr marL="0" marR="0" lvl="0" indent="0" algn="l" defTabSz="914139" rtl="0" eaLnBrk="1" fontAlgn="auto" latinLnBrk="0" hangingPunct="0">
                <a:lnSpc>
                  <a:spcPct val="100000"/>
                </a:lnSpc>
                <a:spcBef>
                  <a:spcPts val="0"/>
                </a:spcBef>
                <a:spcAft>
                  <a:spcPts val="0"/>
                </a:spcAft>
                <a:buClrTx/>
                <a:buSzTx/>
                <a:buFontTx/>
                <a:buNone/>
                <a:tabLst/>
                <a:defRPr/>
              </a:pPr>
              <a:t>10</a:t>
            </a:fld>
            <a:endParaRPr kumimoji="0" sz="800" b="0" i="0" u="none" strike="noStrike" kern="0" cap="none" spc="0" normalizeH="0" baseline="0" noProof="0">
              <a:ln>
                <a:noFill/>
              </a:ln>
              <a:solidFill>
                <a:srgbClr val="AFABAB"/>
              </a:solidFill>
              <a:effectLst/>
              <a:uLnTx/>
              <a:uFillTx/>
              <a:latin typeface="Segoe UI"/>
              <a:ea typeface="+mn-ea"/>
              <a:cs typeface="+mn-cs"/>
            </a:endParaRPr>
          </a:p>
        </p:txBody>
      </p:sp>
      <p:sp>
        <p:nvSpPr>
          <p:cNvPr id="1037" name="AWS"/>
          <p:cNvSpPr txBox="1"/>
          <p:nvPr/>
        </p:nvSpPr>
        <p:spPr>
          <a:xfrm>
            <a:off x="6499362" y="2807428"/>
            <a:ext cx="506991" cy="325108"/>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67713" tIns="67713" rIns="67713" bIns="67713"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44546A"/>
                </a:solidFill>
                <a:effectLst/>
                <a:uLnTx/>
                <a:uFillTx/>
                <a:latin typeface="Verdana"/>
                <a:ea typeface="Verdana"/>
                <a:sym typeface="Verdana"/>
              </a:rPr>
              <a:t>AWS</a:t>
            </a:r>
          </a:p>
        </p:txBody>
      </p:sp>
      <p:sp>
        <p:nvSpPr>
          <p:cNvPr id="1038" name="Azure"/>
          <p:cNvSpPr txBox="1"/>
          <p:nvPr/>
        </p:nvSpPr>
        <p:spPr>
          <a:xfrm>
            <a:off x="8465950" y="2807428"/>
            <a:ext cx="585528" cy="325108"/>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67713" tIns="67713" rIns="67713" bIns="67713"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44546A"/>
                </a:solidFill>
                <a:effectLst/>
                <a:uLnTx/>
                <a:uFillTx/>
                <a:latin typeface="Verdana"/>
                <a:ea typeface="Verdana"/>
                <a:sym typeface="Verdana"/>
              </a:rPr>
              <a:t>Azure</a:t>
            </a:r>
          </a:p>
        </p:txBody>
      </p:sp>
      <p:sp>
        <p:nvSpPr>
          <p:cNvPr id="1039" name="GCP"/>
          <p:cNvSpPr txBox="1"/>
          <p:nvPr/>
        </p:nvSpPr>
        <p:spPr>
          <a:xfrm>
            <a:off x="10518494" y="2807428"/>
            <a:ext cx="462114" cy="325108"/>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67713" tIns="67713" rIns="67713" bIns="67713" anchor="ctr">
            <a:spAutoFit/>
          </a:bodyPr>
          <a:lstStyle>
            <a:lvl1pPr algn="ctr">
              <a:lnSpc>
                <a:spcPct val="100000"/>
              </a:lnSpc>
              <a:spcBef>
                <a:spcPts val="0"/>
              </a:spcBef>
              <a:defRPr sz="2400" b="0">
                <a:solidFill>
                  <a:srgbClr val="44546A"/>
                </a:solidFill>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44546A"/>
                </a:solidFill>
                <a:effectLst/>
                <a:uLnTx/>
                <a:uFillTx/>
                <a:latin typeface="Verdana"/>
                <a:ea typeface="Verdana"/>
                <a:sym typeface="Verdana"/>
              </a:rPr>
              <a:t>GCP</a:t>
            </a:r>
          </a:p>
        </p:txBody>
      </p:sp>
      <p:sp>
        <p:nvSpPr>
          <p:cNvPr id="1040" name="Private cloud"/>
          <p:cNvSpPr txBox="1"/>
          <p:nvPr/>
        </p:nvSpPr>
        <p:spPr>
          <a:xfrm>
            <a:off x="4159204" y="2826278"/>
            <a:ext cx="1214139" cy="287410"/>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lIns="67713" tIns="67713" rIns="67713" bIns="67713" anchor="ctr">
            <a:spAutoFit/>
          </a:bodyPr>
          <a:lstStyle>
            <a:lvl1pPr algn="ctr">
              <a:spcBef>
                <a:spcPts val="0"/>
              </a:spcBef>
              <a:defRPr sz="2400" b="0">
                <a:solidFill>
                  <a:srgbClr val="44546A"/>
                </a:solidFill>
                <a:latin typeface="Verdana"/>
                <a:ea typeface="Verdana"/>
                <a:cs typeface="Verdana"/>
                <a:sym typeface="Verdana"/>
              </a:defRPr>
            </a:lvl1pPr>
          </a:lstStyle>
          <a:p>
            <a:pPr marL="0" marR="0" lvl="0" indent="0" algn="ctr" defTabSz="914139" rtl="0" eaLnBrk="1" fontAlgn="auto" latinLnBrk="0" hangingPunct="0">
              <a:lnSpc>
                <a:spcPct val="80000"/>
              </a:lnSpc>
              <a:spcBef>
                <a:spcPts val="0"/>
              </a:spcBef>
              <a:spcAft>
                <a:spcPts val="0"/>
              </a:spcAft>
              <a:buClrTx/>
              <a:buSzTx/>
              <a:buFontTx/>
              <a:buNone/>
              <a:tabLst/>
              <a:defRPr/>
            </a:pPr>
            <a:r>
              <a:rPr kumimoji="0" sz="1200" b="0" i="0" u="none" strike="noStrike" kern="0" cap="none" spc="0" normalizeH="0" baseline="0" noProof="0">
                <a:ln>
                  <a:noFill/>
                </a:ln>
                <a:solidFill>
                  <a:srgbClr val="44546A"/>
                </a:solidFill>
                <a:effectLst/>
                <a:uLnTx/>
                <a:uFillTx/>
                <a:latin typeface="Verdana"/>
                <a:ea typeface="Verdana"/>
                <a:sym typeface="Verdana"/>
              </a:rPr>
              <a:t>Private cloud</a:t>
            </a:r>
          </a:p>
        </p:txBody>
      </p:sp>
      <p:pic>
        <p:nvPicPr>
          <p:cNvPr id="1041" name="image47.png" descr="image47.png"/>
          <p:cNvPicPr>
            <a:picLocks noChangeAspect="1"/>
          </p:cNvPicPr>
          <p:nvPr/>
        </p:nvPicPr>
        <p:blipFill>
          <a:blip r:embed="rId3">
            <a:alphaModFix amt="34000"/>
          </a:blip>
          <a:stretch>
            <a:fillRect/>
          </a:stretch>
        </p:blipFill>
        <p:spPr>
          <a:xfrm>
            <a:off x="4428097" y="2285682"/>
            <a:ext cx="667316" cy="507995"/>
          </a:xfrm>
          <a:prstGeom prst="rect">
            <a:avLst/>
          </a:prstGeom>
          <a:ln w="12700">
            <a:miter lim="400000"/>
          </a:ln>
        </p:spPr>
      </p:pic>
      <p:pic>
        <p:nvPicPr>
          <p:cNvPr id="1042" name="image48.png" descr="image48.png"/>
          <p:cNvPicPr>
            <a:picLocks noChangeAspect="1"/>
          </p:cNvPicPr>
          <p:nvPr/>
        </p:nvPicPr>
        <p:blipFill>
          <a:blip r:embed="rId4">
            <a:alphaModFix amt="34000"/>
          </a:blip>
          <a:stretch>
            <a:fillRect/>
          </a:stretch>
        </p:blipFill>
        <p:spPr>
          <a:xfrm>
            <a:off x="6422334" y="2488325"/>
            <a:ext cx="656307" cy="310105"/>
          </a:xfrm>
          <a:prstGeom prst="rect">
            <a:avLst/>
          </a:prstGeom>
          <a:ln w="12700">
            <a:miter lim="400000"/>
          </a:ln>
        </p:spPr>
      </p:pic>
      <p:pic>
        <p:nvPicPr>
          <p:cNvPr id="1043" name="image48.png" descr="image48.png"/>
          <p:cNvPicPr>
            <a:picLocks noChangeAspect="1"/>
          </p:cNvPicPr>
          <p:nvPr/>
        </p:nvPicPr>
        <p:blipFill>
          <a:blip r:embed="rId4">
            <a:alphaModFix amt="34000"/>
          </a:blip>
          <a:stretch>
            <a:fillRect/>
          </a:stretch>
        </p:blipFill>
        <p:spPr>
          <a:xfrm>
            <a:off x="8401819" y="2501858"/>
            <a:ext cx="656307" cy="310105"/>
          </a:xfrm>
          <a:prstGeom prst="rect">
            <a:avLst/>
          </a:prstGeom>
          <a:ln w="12700">
            <a:miter lim="400000"/>
          </a:ln>
        </p:spPr>
      </p:pic>
      <p:pic>
        <p:nvPicPr>
          <p:cNvPr id="1044" name="image48.png" descr="image48.png"/>
          <p:cNvPicPr>
            <a:picLocks noChangeAspect="1"/>
          </p:cNvPicPr>
          <p:nvPr/>
        </p:nvPicPr>
        <p:blipFill>
          <a:blip r:embed="rId4">
            <a:alphaModFix amt="34000"/>
          </a:blip>
          <a:stretch>
            <a:fillRect/>
          </a:stretch>
        </p:blipFill>
        <p:spPr>
          <a:xfrm>
            <a:off x="10417900" y="2502537"/>
            <a:ext cx="656307" cy="310105"/>
          </a:xfrm>
          <a:prstGeom prst="rect">
            <a:avLst/>
          </a:prstGeom>
          <a:ln w="12700">
            <a:miter lim="400000"/>
          </a:ln>
        </p:spPr>
      </p:pic>
      <p:sp>
        <p:nvSpPr>
          <p:cNvPr id="1045" name="HYBRID DATACENTER"/>
          <p:cNvSpPr txBox="1"/>
          <p:nvPr/>
        </p:nvSpPr>
        <p:spPr>
          <a:xfrm>
            <a:off x="6702379" y="1596681"/>
            <a:ext cx="2454364" cy="387873"/>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67713" tIns="67713" rIns="67713" bIns="67713"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44546A"/>
                </a:solidFill>
                <a:effectLst/>
                <a:uLnTx/>
                <a:uFillTx/>
                <a:latin typeface="Verdana"/>
                <a:ea typeface="Verdana"/>
                <a:sym typeface="Verdana"/>
              </a:rPr>
              <a:t>HYBRID DATACENTER</a:t>
            </a:r>
          </a:p>
        </p:txBody>
      </p:sp>
      <p:sp>
        <p:nvSpPr>
          <p:cNvPr id="1046" name="TRADITIONAL DATACENTER"/>
          <p:cNvSpPr txBox="1"/>
          <p:nvPr/>
        </p:nvSpPr>
        <p:spPr>
          <a:xfrm>
            <a:off x="1392359" y="1477442"/>
            <a:ext cx="1601686" cy="638996"/>
          </a:xfrm>
          <a:prstGeom prst="rect">
            <a:avLst/>
          </a:prstGeom>
          <a:ln w="25400">
            <a:miter lim="400000"/>
          </a:ln>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none" lIns="67713" tIns="67713" rIns="67713" bIns="67713" anchor="ctr">
            <a:spAutoFit/>
          </a:bodyPr>
          <a:lstStyle/>
          <a:p>
            <a:pPr marL="0" marR="0" lvl="0" indent="0" algn="ctr" defTabSz="914139" rtl="0" eaLnBrk="1" fontAlgn="auto" latinLnBrk="0" hangingPunct="0">
              <a:lnSpc>
                <a:spcPct val="100000"/>
              </a:lnSpc>
              <a:spcBef>
                <a:spcPts val="0"/>
              </a:spcBef>
              <a:spcAft>
                <a:spcPts val="0"/>
              </a:spcAft>
              <a:buClrTx/>
              <a:buSzTx/>
              <a:buFontTx/>
              <a:buNone/>
              <a:tabLst/>
              <a:defRPr sz="3200" b="0">
                <a:solidFill>
                  <a:srgbClr val="44546A"/>
                </a:solidFill>
                <a:latin typeface="Verdana"/>
                <a:ea typeface="Verdana"/>
                <a:cs typeface="Verdana"/>
                <a:sym typeface="Verdana"/>
              </a:defRPr>
            </a:pPr>
            <a:r>
              <a:rPr kumimoji="0" sz="1600" b="0" i="0" u="none" strike="noStrike" kern="0" cap="none" spc="0" normalizeH="0" baseline="0" noProof="0" dirty="0">
                <a:ln>
                  <a:noFill/>
                </a:ln>
                <a:solidFill>
                  <a:srgbClr val="44546A"/>
                </a:solidFill>
                <a:effectLst/>
                <a:uLnTx/>
                <a:uFillTx/>
                <a:latin typeface="Verdana"/>
                <a:ea typeface="Verdana"/>
                <a:cs typeface="Verdana"/>
                <a:sym typeface="Verdana"/>
              </a:rPr>
              <a:t>TRADITIONAL</a:t>
            </a:r>
            <a:br>
              <a:rPr kumimoji="0" sz="1600" b="0" i="0" u="none" strike="noStrike" kern="0" cap="none" spc="0" normalizeH="0" baseline="0" noProof="0" dirty="0">
                <a:ln>
                  <a:noFill/>
                </a:ln>
                <a:solidFill>
                  <a:srgbClr val="44546A"/>
                </a:solidFill>
                <a:effectLst/>
                <a:uLnTx/>
                <a:uFillTx/>
                <a:latin typeface="Verdana"/>
                <a:ea typeface="Verdana"/>
                <a:cs typeface="Verdana"/>
                <a:sym typeface="Verdana"/>
              </a:rPr>
            </a:br>
            <a:r>
              <a:rPr kumimoji="0" sz="1600" b="0" i="0" u="none" strike="noStrike" kern="0" cap="none" spc="0" normalizeH="0" baseline="0" noProof="0" dirty="0">
                <a:ln>
                  <a:noFill/>
                </a:ln>
                <a:solidFill>
                  <a:srgbClr val="44546A"/>
                </a:solidFill>
                <a:effectLst/>
                <a:uLnTx/>
                <a:uFillTx/>
                <a:latin typeface="Verdana"/>
                <a:ea typeface="Verdana"/>
                <a:cs typeface="Verdana"/>
                <a:sym typeface="Verdana"/>
              </a:rPr>
              <a:t>DATACENTER</a:t>
            </a:r>
          </a:p>
        </p:txBody>
      </p:sp>
      <p:sp>
        <p:nvSpPr>
          <p:cNvPr id="1047" name="The shift to hybrid infrastructure"/>
          <p:cNvSpPr txBox="1">
            <a:spLocks noGrp="1"/>
          </p:cNvSpPr>
          <p:nvPr>
            <p:ph type="title"/>
          </p:nvPr>
        </p:nvSpPr>
        <p:spPr>
          <a:xfrm>
            <a:off x="727458" y="392649"/>
            <a:ext cx="10870314" cy="1103449"/>
          </a:xfrm>
          <a:prstGeom prst="rect">
            <a:avLst/>
          </a:prstGeom>
        </p:spPr>
        <p:txBody>
          <a:bodyPr/>
          <a:lstStyle>
            <a:lvl1pPr>
              <a:defRPr spc="-264"/>
            </a:lvl1pPr>
          </a:lstStyle>
          <a:p>
            <a:r>
              <a:rPr lang="en-US" dirty="0"/>
              <a:t>Multi-cloud </a:t>
            </a:r>
            <a:r>
              <a:rPr dirty="0"/>
              <a:t>infrastructure</a:t>
            </a:r>
            <a:r>
              <a:rPr lang="en-US" dirty="0"/>
              <a:t>  transition</a:t>
            </a:r>
            <a:endParaRPr dirty="0"/>
          </a:p>
        </p:txBody>
      </p:sp>
      <p:pic>
        <p:nvPicPr>
          <p:cNvPr id="1048" name="image47.png" descr="image47.png"/>
          <p:cNvPicPr>
            <a:picLocks noChangeAspect="1"/>
          </p:cNvPicPr>
          <p:nvPr/>
        </p:nvPicPr>
        <p:blipFill>
          <a:blip r:embed="rId3">
            <a:alphaModFix amt="34000"/>
          </a:blip>
          <a:stretch>
            <a:fillRect/>
          </a:stretch>
        </p:blipFill>
        <p:spPr>
          <a:xfrm>
            <a:off x="954296" y="3201926"/>
            <a:ext cx="2545162" cy="1937505"/>
          </a:xfrm>
          <a:prstGeom prst="rect">
            <a:avLst/>
          </a:prstGeom>
          <a:ln w="12700">
            <a:miter lim="400000"/>
          </a:ln>
        </p:spPr>
      </p:pic>
      <p:sp>
        <p:nvSpPr>
          <p:cNvPr id="1049" name="Rectangle"/>
          <p:cNvSpPr/>
          <p:nvPr/>
        </p:nvSpPr>
        <p:spPr>
          <a:xfrm>
            <a:off x="1255602" y="3143442"/>
            <a:ext cx="1942550" cy="2031424"/>
          </a:xfrm>
          <a:prstGeom prst="rect">
            <a:avLst/>
          </a:prstGeom>
          <a:solidFill>
            <a:srgbClr val="FFFFFF"/>
          </a:solidFill>
          <a:ln w="12700">
            <a:miter lim="400000"/>
          </a:ln>
        </p:spPr>
        <p:txBody>
          <a:bodyPr lIns="60942" tIns="60942" rIns="60942" bIns="60942" anchor="ct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50" name="Rectangle"/>
          <p:cNvSpPr/>
          <p:nvPr/>
        </p:nvSpPr>
        <p:spPr>
          <a:xfrm>
            <a:off x="1359441" y="3281565"/>
            <a:ext cx="1734871" cy="1778228"/>
          </a:xfrm>
          <a:prstGeom prst="rect">
            <a:avLst/>
          </a:prstGeom>
          <a:ln w="63500">
            <a:solidFill>
              <a:srgbClr val="E7E6E6"/>
            </a:solidFill>
            <a:miter/>
          </a:ln>
        </p:spPr>
        <p:txBody>
          <a:bodyPr lIns="60942" tIns="60942" rIns="60942" bIns="60942" anchor="ctr"/>
          <a:lstStyle/>
          <a:p>
            <a:pPr marL="0" marR="0" lvl="0" indent="0" algn="ctr" defTabSz="914139" rtl="0" eaLnBrk="1" fontAlgn="auto" latinLnBrk="0" hangingPunct="0">
              <a:lnSpc>
                <a:spcPct val="100000"/>
              </a:lnSpc>
              <a:spcBef>
                <a:spcPts val="0"/>
              </a:spcBef>
              <a:spcAft>
                <a:spcPts val="0"/>
              </a:spcAft>
              <a:buClrTx/>
              <a:buSzTx/>
              <a:buFontTx/>
              <a:buNone/>
              <a:tabLst/>
              <a:defRPr sz="3400" b="0">
                <a:latin typeface="Verdana"/>
                <a:ea typeface="Verdana"/>
                <a:cs typeface="Verdana"/>
                <a:sym typeface="Verdana"/>
              </a:defRPr>
            </a:pPr>
            <a:endParaRPr kumimoji="0" sz="1700" b="0" i="0" u="none" strike="noStrike" kern="0" cap="none" spc="0" normalizeH="0" baseline="0" noProof="0">
              <a:ln>
                <a:noFill/>
              </a:ln>
              <a:solidFill>
                <a:srgbClr val="FFFFFF"/>
              </a:solidFill>
              <a:effectLst/>
              <a:uLnTx/>
              <a:uFillTx/>
              <a:latin typeface="Verdana"/>
              <a:ea typeface="Verdana"/>
              <a:cs typeface="Verdana"/>
              <a:sym typeface="Verdana"/>
            </a:endParaRPr>
          </a:p>
        </p:txBody>
      </p:sp>
      <p:grpSp>
        <p:nvGrpSpPr>
          <p:cNvPr id="1053" name="Group"/>
          <p:cNvGrpSpPr/>
          <p:nvPr/>
        </p:nvGrpSpPr>
        <p:grpSpPr>
          <a:xfrm>
            <a:off x="822916" y="2419958"/>
            <a:ext cx="1925910" cy="1083506"/>
            <a:chOff x="0" y="11025"/>
            <a:chExt cx="3852913" cy="2167626"/>
          </a:xfrm>
        </p:grpSpPr>
        <p:sp>
          <p:nvSpPr>
            <p:cNvPr id="1051" name="Application Platform"/>
            <p:cNvSpPr/>
            <p:nvPr/>
          </p:nvSpPr>
          <p:spPr>
            <a:xfrm>
              <a:off x="0" y="11025"/>
              <a:ext cx="3852913" cy="587553"/>
            </a:xfrm>
            <a:prstGeom prst="rect">
              <a:avLst/>
            </a:prstGeom>
            <a:solidFill>
              <a:schemeClr val="accent5"/>
            </a:solidFill>
            <a:ln w="254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67713" tIns="67713" rIns="67713" bIns="67713" numCol="1" anchor="ctr">
              <a:spAutoFit/>
            </a:bodyPr>
            <a:lstStyle>
              <a:lvl1pPr algn="ctr">
                <a:lnSpc>
                  <a:spcPct val="100000"/>
                </a:lnSpc>
                <a:spcBef>
                  <a:spcPts val="0"/>
                </a:spcBef>
                <a:defRPr sz="2000" b="0">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FFFFF"/>
                  </a:solidFill>
                  <a:effectLst/>
                  <a:uLnTx/>
                  <a:uFillTx/>
                  <a:latin typeface="Verdana"/>
                  <a:ea typeface="Verdana"/>
                  <a:sym typeface="Verdana"/>
                </a:rPr>
                <a:t>Application Platform</a:t>
              </a:r>
            </a:p>
          </p:txBody>
        </p:sp>
        <p:sp>
          <p:nvSpPr>
            <p:cNvPr id="1052" name="Line"/>
            <p:cNvSpPr/>
            <p:nvPr/>
          </p:nvSpPr>
          <p:spPr>
            <a:xfrm>
              <a:off x="3826693" y="304802"/>
              <a:ext cx="1" cy="1873849"/>
            </a:xfrm>
            <a:prstGeom prst="line">
              <a:avLst/>
            </a:prstGeom>
            <a:noFill/>
            <a:ln w="38100" cap="flat">
              <a:solidFill>
                <a:schemeClr val="accent5"/>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grpSp>
        <p:nvGrpSpPr>
          <p:cNvPr id="1056" name="Group"/>
          <p:cNvGrpSpPr/>
          <p:nvPr/>
        </p:nvGrpSpPr>
        <p:grpSpPr>
          <a:xfrm>
            <a:off x="822917" y="4758975"/>
            <a:ext cx="1880685" cy="948022"/>
            <a:chOff x="0" y="0"/>
            <a:chExt cx="3762435" cy="1896582"/>
          </a:xfrm>
        </p:grpSpPr>
        <p:sp>
          <p:nvSpPr>
            <p:cNvPr id="1054" name="Core Infrastructure"/>
            <p:cNvSpPr/>
            <p:nvPr/>
          </p:nvSpPr>
          <p:spPr>
            <a:xfrm>
              <a:off x="0" y="1306985"/>
              <a:ext cx="3753858" cy="587553"/>
            </a:xfrm>
            <a:prstGeom prst="rect">
              <a:avLst/>
            </a:prstGeom>
            <a:solidFill>
              <a:schemeClr val="accent4"/>
            </a:solidFill>
            <a:ln w="254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67713" tIns="67713" rIns="67713" bIns="67713" numCol="1" anchor="ctr">
              <a:spAutoFit/>
            </a:bodyPr>
            <a:lstStyle>
              <a:lvl1pPr algn="ctr">
                <a:lnSpc>
                  <a:spcPct val="100000"/>
                </a:lnSpc>
                <a:spcBef>
                  <a:spcPts val="0"/>
                </a:spcBef>
                <a:defRPr sz="2000" b="0">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FFFFFF"/>
                  </a:solidFill>
                  <a:effectLst/>
                  <a:uLnTx/>
                  <a:uFillTx/>
                  <a:latin typeface="Verdana"/>
                  <a:ea typeface="Verdana"/>
                  <a:sym typeface="Verdana"/>
                </a:rPr>
                <a:t>Core Infrastructure</a:t>
              </a:r>
            </a:p>
          </p:txBody>
        </p:sp>
        <p:sp>
          <p:nvSpPr>
            <p:cNvPr id="1055" name="Line"/>
            <p:cNvSpPr/>
            <p:nvPr/>
          </p:nvSpPr>
          <p:spPr>
            <a:xfrm flipV="1">
              <a:off x="3762434" y="0"/>
              <a:ext cx="1" cy="1896582"/>
            </a:xfrm>
            <a:prstGeom prst="line">
              <a:avLst/>
            </a:prstGeom>
            <a:noFill/>
            <a:ln w="38100" cap="flat">
              <a:solidFill>
                <a:schemeClr val="accent4"/>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grpSp>
        <p:nvGrpSpPr>
          <p:cNvPr id="1059" name="Group"/>
          <p:cNvGrpSpPr/>
          <p:nvPr/>
        </p:nvGrpSpPr>
        <p:grpSpPr>
          <a:xfrm>
            <a:off x="829468" y="2830715"/>
            <a:ext cx="1097994" cy="502904"/>
            <a:chOff x="0" y="3862"/>
            <a:chExt cx="2196609" cy="1006092"/>
          </a:xfrm>
        </p:grpSpPr>
        <p:sp>
          <p:nvSpPr>
            <p:cNvPr id="1057" name="Security"/>
            <p:cNvSpPr/>
            <p:nvPr/>
          </p:nvSpPr>
          <p:spPr>
            <a:xfrm>
              <a:off x="0" y="11023"/>
              <a:ext cx="2196609" cy="587553"/>
            </a:xfrm>
            <a:prstGeom prst="rect">
              <a:avLst/>
            </a:prstGeom>
            <a:solidFill>
              <a:schemeClr val="accent1"/>
            </a:solidFill>
            <a:ln w="254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67713" tIns="67713" rIns="67713" bIns="67713" numCol="1" anchor="ctr">
              <a:spAutoFit/>
            </a:bodyPr>
            <a:lstStyle>
              <a:lvl1pPr algn="ctr">
                <a:lnSpc>
                  <a:spcPct val="100000"/>
                </a:lnSpc>
                <a:spcBef>
                  <a:spcPts val="0"/>
                </a:spcBef>
                <a:defRPr sz="2000" b="0">
                  <a:latin typeface="Verdana"/>
                  <a:ea typeface="Verdana"/>
                  <a:cs typeface="Verdana"/>
                  <a:sym typeface="Verdana"/>
                </a:defRPr>
              </a:lvl1pPr>
            </a:lstStyle>
            <a:p>
              <a:pPr marL="0" marR="0" lvl="0" indent="0" algn="ctr" defTabSz="914139"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a:ln>
                    <a:noFill/>
                  </a:ln>
                  <a:solidFill>
                    <a:srgbClr val="FFFFFF"/>
                  </a:solidFill>
                  <a:effectLst/>
                  <a:uLnTx/>
                  <a:uFillTx/>
                  <a:latin typeface="Verdana"/>
                  <a:ea typeface="Verdana"/>
                  <a:sym typeface="Verdana"/>
                </a:rPr>
                <a:t>Security</a:t>
              </a:r>
            </a:p>
          </p:txBody>
        </p:sp>
        <p:sp>
          <p:nvSpPr>
            <p:cNvPr id="1058" name="Line"/>
            <p:cNvSpPr/>
            <p:nvPr/>
          </p:nvSpPr>
          <p:spPr>
            <a:xfrm flipH="1">
              <a:off x="2183496" y="3862"/>
              <a:ext cx="1" cy="1006092"/>
            </a:xfrm>
            <a:prstGeom prst="line">
              <a:avLst/>
            </a:prstGeom>
            <a:noFill/>
            <a:ln w="38100" cap="flat">
              <a:solidFill>
                <a:schemeClr val="accent1"/>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grpSp>
        <p:nvGrpSpPr>
          <p:cNvPr id="1171" name="Group"/>
          <p:cNvGrpSpPr/>
          <p:nvPr/>
        </p:nvGrpSpPr>
        <p:grpSpPr>
          <a:xfrm>
            <a:off x="1363321" y="3280347"/>
            <a:ext cx="1727111" cy="1770311"/>
            <a:chOff x="0" y="0"/>
            <a:chExt cx="3455199" cy="3541624"/>
          </a:xfrm>
        </p:grpSpPr>
        <p:grpSp>
          <p:nvGrpSpPr>
            <p:cNvPr id="1070" name="Group"/>
            <p:cNvGrpSpPr/>
            <p:nvPr/>
          </p:nvGrpSpPr>
          <p:grpSpPr>
            <a:xfrm>
              <a:off x="0" y="0"/>
              <a:ext cx="3455200" cy="3541625"/>
              <a:chOff x="0" y="0"/>
              <a:chExt cx="3455199" cy="3541624"/>
            </a:xfrm>
          </p:grpSpPr>
          <p:sp>
            <p:nvSpPr>
              <p:cNvPr id="1060" name="Rectangle"/>
              <p:cNvSpPr/>
              <p:nvPr/>
            </p:nvSpPr>
            <p:spPr>
              <a:xfrm>
                <a:off x="0" y="0"/>
                <a:ext cx="3455200" cy="3541625"/>
              </a:xfrm>
              <a:prstGeom prst="rect">
                <a:avLst/>
              </a:prstGeom>
              <a:noFill/>
              <a:ln w="38100" cap="flat">
                <a:solidFill>
                  <a:srgbClr val="DDDDDD"/>
                </a:solidFill>
                <a:prstDash val="solid"/>
                <a:miter lim="8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nvGrpSpPr>
              <p:cNvPr id="1069" name="Group"/>
              <p:cNvGrpSpPr/>
              <p:nvPr/>
            </p:nvGrpSpPr>
            <p:grpSpPr>
              <a:xfrm>
                <a:off x="418528" y="1935691"/>
                <a:ext cx="2611029" cy="1214968"/>
                <a:chOff x="0" y="0"/>
                <a:chExt cx="2611028" cy="1214966"/>
              </a:xfrm>
            </p:grpSpPr>
            <p:grpSp>
              <p:nvGrpSpPr>
                <p:cNvPr id="1065" name="Group"/>
                <p:cNvGrpSpPr/>
                <p:nvPr/>
              </p:nvGrpSpPr>
              <p:grpSpPr>
                <a:xfrm>
                  <a:off x="8895" y="0"/>
                  <a:ext cx="2600352" cy="1214967"/>
                  <a:chOff x="0" y="0"/>
                  <a:chExt cx="2600351" cy="1214966"/>
                </a:xfrm>
              </p:grpSpPr>
              <p:sp>
                <p:nvSpPr>
                  <p:cNvPr id="1061" name="Rectangle"/>
                  <p:cNvSpPr/>
                  <p:nvPr/>
                </p:nvSpPr>
                <p:spPr>
                  <a:xfrm>
                    <a:off x="0" y="0"/>
                    <a:ext cx="2600352" cy="1210821"/>
                  </a:xfrm>
                  <a:prstGeom prst="rect">
                    <a:avLst/>
                  </a:prstGeom>
                  <a:noFill/>
                  <a:ln w="38100" cap="flat">
                    <a:solidFill>
                      <a:schemeClr val="accent4">
                        <a:satOff val="-25198"/>
                        <a:lumOff val="-12039"/>
                      </a:schemeClr>
                    </a:solidFill>
                    <a:prstDash val="solid"/>
                    <a:miter lim="8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62" name="Line"/>
                  <p:cNvSpPr/>
                  <p:nvPr/>
                </p:nvSpPr>
                <p:spPr>
                  <a:xfrm flipV="1">
                    <a:off x="1934612" y="20733"/>
                    <a:ext cx="1" cy="1194234"/>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63" name="Line"/>
                  <p:cNvSpPr/>
                  <p:nvPr/>
                </p:nvSpPr>
                <p:spPr>
                  <a:xfrm flipV="1">
                    <a:off x="1300175" y="20733"/>
                    <a:ext cx="1" cy="1194234"/>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64" name="Line"/>
                  <p:cNvSpPr/>
                  <p:nvPr/>
                </p:nvSpPr>
                <p:spPr>
                  <a:xfrm flipV="1">
                    <a:off x="665739" y="20733"/>
                    <a:ext cx="1" cy="1194234"/>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sp>
              <p:nvSpPr>
                <p:cNvPr id="1066" name="Line"/>
                <p:cNvSpPr/>
                <p:nvPr/>
              </p:nvSpPr>
              <p:spPr>
                <a:xfrm>
                  <a:off x="7114" y="927100"/>
                  <a:ext cx="2603915" cy="0"/>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67" name="Line"/>
                <p:cNvSpPr/>
                <p:nvPr/>
              </p:nvSpPr>
              <p:spPr>
                <a:xfrm>
                  <a:off x="0" y="620183"/>
                  <a:ext cx="2600352" cy="1"/>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68" name="Line"/>
                <p:cNvSpPr/>
                <p:nvPr/>
              </p:nvSpPr>
              <p:spPr>
                <a:xfrm>
                  <a:off x="25400" y="313266"/>
                  <a:ext cx="2567343" cy="1"/>
                </a:xfrm>
                <a:prstGeom prst="line">
                  <a:avLst/>
                </a:prstGeom>
                <a:noFill/>
                <a:ln w="38100" cap="flat">
                  <a:solidFill>
                    <a:schemeClr val="accent4">
                      <a:satOff val="-25198"/>
                      <a:lumOff val="-12039"/>
                    </a:schemeClr>
                  </a:solidFill>
                  <a:prstDash val="solid"/>
                  <a:miter lim="800000"/>
                </a:ln>
                <a:effectLst/>
              </p:spPr>
              <p:txBody>
                <a:bodyPr wrap="square" lIns="60942" tIns="60942" rIns="60942" bIns="60942" numCol="1" anchor="t">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grpSp>
        <p:grpSp>
          <p:nvGrpSpPr>
            <p:cNvPr id="1169" name="Group"/>
            <p:cNvGrpSpPr/>
            <p:nvPr/>
          </p:nvGrpSpPr>
          <p:grpSpPr>
            <a:xfrm>
              <a:off x="404476" y="398991"/>
              <a:ext cx="2641808" cy="1305795"/>
              <a:chOff x="0" y="0"/>
              <a:chExt cx="2641807" cy="1305793"/>
            </a:xfrm>
          </p:grpSpPr>
          <p:sp>
            <p:nvSpPr>
              <p:cNvPr id="1071" name="Square"/>
              <p:cNvSpPr/>
              <p:nvPr/>
            </p:nvSpPr>
            <p:spPr>
              <a:xfrm>
                <a:off x="0" y="0"/>
                <a:ext cx="152400"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2" name="Square"/>
              <p:cNvSpPr/>
              <p:nvPr/>
            </p:nvSpPr>
            <p:spPr>
              <a:xfrm>
                <a:off x="203200"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3" name="Square"/>
              <p:cNvSpPr/>
              <p:nvPr/>
            </p:nvSpPr>
            <p:spPr>
              <a:xfrm>
                <a:off x="389466"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4" name="Square"/>
              <p:cNvSpPr/>
              <p:nvPr/>
            </p:nvSpPr>
            <p:spPr>
              <a:xfrm>
                <a:off x="5884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5" name="Square"/>
              <p:cNvSpPr/>
              <p:nvPr/>
            </p:nvSpPr>
            <p:spPr>
              <a:xfrm>
                <a:off x="7662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6" name="Square"/>
              <p:cNvSpPr/>
              <p:nvPr/>
            </p:nvSpPr>
            <p:spPr>
              <a:xfrm>
                <a:off x="960967"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7" name="Square"/>
              <p:cNvSpPr/>
              <p:nvPr/>
            </p:nvSpPr>
            <p:spPr>
              <a:xfrm>
                <a:off x="1151466"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8" name="Square"/>
              <p:cNvSpPr/>
              <p:nvPr/>
            </p:nvSpPr>
            <p:spPr>
              <a:xfrm>
                <a:off x="13377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79" name="Square"/>
              <p:cNvSpPr/>
              <p:nvPr/>
            </p:nvSpPr>
            <p:spPr>
              <a:xfrm>
                <a:off x="1524000"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0" name="Square"/>
              <p:cNvSpPr/>
              <p:nvPr/>
            </p:nvSpPr>
            <p:spPr>
              <a:xfrm>
                <a:off x="1714500"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1" name="Square"/>
              <p:cNvSpPr/>
              <p:nvPr/>
            </p:nvSpPr>
            <p:spPr>
              <a:xfrm>
                <a:off x="19092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2" name="Square"/>
              <p:cNvSpPr/>
              <p:nvPr/>
            </p:nvSpPr>
            <p:spPr>
              <a:xfrm>
                <a:off x="2099733"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3" name="Square"/>
              <p:cNvSpPr/>
              <p:nvPr/>
            </p:nvSpPr>
            <p:spPr>
              <a:xfrm>
                <a:off x="2294467"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4" name="Square"/>
              <p:cNvSpPr/>
              <p:nvPr/>
            </p:nvSpPr>
            <p:spPr>
              <a:xfrm>
                <a:off x="2484967" y="0"/>
                <a:ext cx="152401" cy="152400"/>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5" name="Square"/>
              <p:cNvSpPr/>
              <p:nvPr/>
            </p:nvSpPr>
            <p:spPr>
              <a:xfrm>
                <a:off x="44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6" name="Square"/>
              <p:cNvSpPr/>
              <p:nvPr/>
            </p:nvSpPr>
            <p:spPr>
              <a:xfrm>
                <a:off x="2076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7" name="Square"/>
              <p:cNvSpPr/>
              <p:nvPr/>
            </p:nvSpPr>
            <p:spPr>
              <a:xfrm>
                <a:off x="393906"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8" name="Square"/>
              <p:cNvSpPr/>
              <p:nvPr/>
            </p:nvSpPr>
            <p:spPr>
              <a:xfrm>
                <a:off x="5928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89" name="Square"/>
              <p:cNvSpPr/>
              <p:nvPr/>
            </p:nvSpPr>
            <p:spPr>
              <a:xfrm>
                <a:off x="7706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0" name="Square"/>
              <p:cNvSpPr/>
              <p:nvPr/>
            </p:nvSpPr>
            <p:spPr>
              <a:xfrm>
                <a:off x="965407"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1" name="Square"/>
              <p:cNvSpPr/>
              <p:nvPr/>
            </p:nvSpPr>
            <p:spPr>
              <a:xfrm>
                <a:off x="1155906"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2" name="Square"/>
              <p:cNvSpPr/>
              <p:nvPr/>
            </p:nvSpPr>
            <p:spPr>
              <a:xfrm>
                <a:off x="13421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3" name="Square"/>
              <p:cNvSpPr/>
              <p:nvPr/>
            </p:nvSpPr>
            <p:spPr>
              <a:xfrm>
                <a:off x="15284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4" name="Square"/>
              <p:cNvSpPr/>
              <p:nvPr/>
            </p:nvSpPr>
            <p:spPr>
              <a:xfrm>
                <a:off x="1718940"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5" name="Square"/>
              <p:cNvSpPr/>
              <p:nvPr/>
            </p:nvSpPr>
            <p:spPr>
              <a:xfrm>
                <a:off x="19136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6" name="Square"/>
              <p:cNvSpPr/>
              <p:nvPr/>
            </p:nvSpPr>
            <p:spPr>
              <a:xfrm>
                <a:off x="2104173"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7" name="Square"/>
              <p:cNvSpPr/>
              <p:nvPr/>
            </p:nvSpPr>
            <p:spPr>
              <a:xfrm>
                <a:off x="2298907"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8" name="Square"/>
              <p:cNvSpPr/>
              <p:nvPr/>
            </p:nvSpPr>
            <p:spPr>
              <a:xfrm>
                <a:off x="2489407" y="19473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099" name="Square"/>
              <p:cNvSpPr/>
              <p:nvPr/>
            </p:nvSpPr>
            <p:spPr>
              <a:xfrm>
                <a:off x="44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0" name="Square"/>
              <p:cNvSpPr/>
              <p:nvPr/>
            </p:nvSpPr>
            <p:spPr>
              <a:xfrm>
                <a:off x="2076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1" name="Square"/>
              <p:cNvSpPr/>
              <p:nvPr/>
            </p:nvSpPr>
            <p:spPr>
              <a:xfrm>
                <a:off x="393906"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2" name="Square"/>
              <p:cNvSpPr/>
              <p:nvPr/>
            </p:nvSpPr>
            <p:spPr>
              <a:xfrm>
                <a:off x="5928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3" name="Square"/>
              <p:cNvSpPr/>
              <p:nvPr/>
            </p:nvSpPr>
            <p:spPr>
              <a:xfrm>
                <a:off x="7706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4" name="Square"/>
              <p:cNvSpPr/>
              <p:nvPr/>
            </p:nvSpPr>
            <p:spPr>
              <a:xfrm>
                <a:off x="965407"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5" name="Square"/>
              <p:cNvSpPr/>
              <p:nvPr/>
            </p:nvSpPr>
            <p:spPr>
              <a:xfrm>
                <a:off x="1155906"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6" name="Square"/>
              <p:cNvSpPr/>
              <p:nvPr/>
            </p:nvSpPr>
            <p:spPr>
              <a:xfrm>
                <a:off x="13421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7" name="Square"/>
              <p:cNvSpPr/>
              <p:nvPr/>
            </p:nvSpPr>
            <p:spPr>
              <a:xfrm>
                <a:off x="15284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8" name="Square"/>
              <p:cNvSpPr/>
              <p:nvPr/>
            </p:nvSpPr>
            <p:spPr>
              <a:xfrm>
                <a:off x="1718940"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09" name="Square"/>
              <p:cNvSpPr/>
              <p:nvPr/>
            </p:nvSpPr>
            <p:spPr>
              <a:xfrm>
                <a:off x="19136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0" name="Square"/>
              <p:cNvSpPr/>
              <p:nvPr/>
            </p:nvSpPr>
            <p:spPr>
              <a:xfrm>
                <a:off x="2104173"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1" name="Square"/>
              <p:cNvSpPr/>
              <p:nvPr/>
            </p:nvSpPr>
            <p:spPr>
              <a:xfrm>
                <a:off x="2298907"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2" name="Square"/>
              <p:cNvSpPr/>
              <p:nvPr/>
            </p:nvSpPr>
            <p:spPr>
              <a:xfrm>
                <a:off x="2489407" y="389466"/>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3" name="Square"/>
              <p:cNvSpPr/>
              <p:nvPr/>
            </p:nvSpPr>
            <p:spPr>
              <a:xfrm>
                <a:off x="44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4" name="Square"/>
              <p:cNvSpPr/>
              <p:nvPr/>
            </p:nvSpPr>
            <p:spPr>
              <a:xfrm>
                <a:off x="2076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5" name="Square"/>
              <p:cNvSpPr/>
              <p:nvPr/>
            </p:nvSpPr>
            <p:spPr>
              <a:xfrm>
                <a:off x="393906"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6" name="Square"/>
              <p:cNvSpPr/>
              <p:nvPr/>
            </p:nvSpPr>
            <p:spPr>
              <a:xfrm>
                <a:off x="5928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7" name="Square"/>
              <p:cNvSpPr/>
              <p:nvPr/>
            </p:nvSpPr>
            <p:spPr>
              <a:xfrm>
                <a:off x="7706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8" name="Square"/>
              <p:cNvSpPr/>
              <p:nvPr/>
            </p:nvSpPr>
            <p:spPr>
              <a:xfrm>
                <a:off x="965407"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19" name="Square"/>
              <p:cNvSpPr/>
              <p:nvPr/>
            </p:nvSpPr>
            <p:spPr>
              <a:xfrm>
                <a:off x="1155906"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0" name="Square"/>
              <p:cNvSpPr/>
              <p:nvPr/>
            </p:nvSpPr>
            <p:spPr>
              <a:xfrm>
                <a:off x="13421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1" name="Square"/>
              <p:cNvSpPr/>
              <p:nvPr/>
            </p:nvSpPr>
            <p:spPr>
              <a:xfrm>
                <a:off x="15284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2" name="Square"/>
              <p:cNvSpPr/>
              <p:nvPr/>
            </p:nvSpPr>
            <p:spPr>
              <a:xfrm>
                <a:off x="1718940"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3" name="Square"/>
              <p:cNvSpPr/>
              <p:nvPr/>
            </p:nvSpPr>
            <p:spPr>
              <a:xfrm>
                <a:off x="19136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4" name="Square"/>
              <p:cNvSpPr/>
              <p:nvPr/>
            </p:nvSpPr>
            <p:spPr>
              <a:xfrm>
                <a:off x="2104173"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5" name="Square"/>
              <p:cNvSpPr/>
              <p:nvPr/>
            </p:nvSpPr>
            <p:spPr>
              <a:xfrm>
                <a:off x="2298907"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6" name="Square"/>
              <p:cNvSpPr/>
              <p:nvPr/>
            </p:nvSpPr>
            <p:spPr>
              <a:xfrm>
                <a:off x="2489407" y="574964"/>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7" name="Square"/>
              <p:cNvSpPr/>
              <p:nvPr/>
            </p:nvSpPr>
            <p:spPr>
              <a:xfrm>
                <a:off x="44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8" name="Square"/>
              <p:cNvSpPr/>
              <p:nvPr/>
            </p:nvSpPr>
            <p:spPr>
              <a:xfrm>
                <a:off x="2076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29" name="Square"/>
              <p:cNvSpPr/>
              <p:nvPr/>
            </p:nvSpPr>
            <p:spPr>
              <a:xfrm>
                <a:off x="393906"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0" name="Square"/>
              <p:cNvSpPr/>
              <p:nvPr/>
            </p:nvSpPr>
            <p:spPr>
              <a:xfrm>
                <a:off x="5928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1" name="Square"/>
              <p:cNvSpPr/>
              <p:nvPr/>
            </p:nvSpPr>
            <p:spPr>
              <a:xfrm>
                <a:off x="7706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2" name="Square"/>
              <p:cNvSpPr/>
              <p:nvPr/>
            </p:nvSpPr>
            <p:spPr>
              <a:xfrm>
                <a:off x="965407"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3" name="Square"/>
              <p:cNvSpPr/>
              <p:nvPr/>
            </p:nvSpPr>
            <p:spPr>
              <a:xfrm>
                <a:off x="1155906"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4" name="Square"/>
              <p:cNvSpPr/>
              <p:nvPr/>
            </p:nvSpPr>
            <p:spPr>
              <a:xfrm>
                <a:off x="13421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5" name="Square"/>
              <p:cNvSpPr/>
              <p:nvPr/>
            </p:nvSpPr>
            <p:spPr>
              <a:xfrm>
                <a:off x="15284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6" name="Square"/>
              <p:cNvSpPr/>
              <p:nvPr/>
            </p:nvSpPr>
            <p:spPr>
              <a:xfrm>
                <a:off x="1718940"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7" name="Square"/>
              <p:cNvSpPr/>
              <p:nvPr/>
            </p:nvSpPr>
            <p:spPr>
              <a:xfrm>
                <a:off x="19136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8" name="Square"/>
              <p:cNvSpPr/>
              <p:nvPr/>
            </p:nvSpPr>
            <p:spPr>
              <a:xfrm>
                <a:off x="2104173"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39" name="Square"/>
              <p:cNvSpPr/>
              <p:nvPr/>
            </p:nvSpPr>
            <p:spPr>
              <a:xfrm>
                <a:off x="2298907"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0" name="Square"/>
              <p:cNvSpPr/>
              <p:nvPr/>
            </p:nvSpPr>
            <p:spPr>
              <a:xfrm>
                <a:off x="2489407" y="760462"/>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1" name="Square"/>
              <p:cNvSpPr/>
              <p:nvPr/>
            </p:nvSpPr>
            <p:spPr>
              <a:xfrm>
                <a:off x="44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2" name="Square"/>
              <p:cNvSpPr/>
              <p:nvPr/>
            </p:nvSpPr>
            <p:spPr>
              <a:xfrm>
                <a:off x="2076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3" name="Square"/>
              <p:cNvSpPr/>
              <p:nvPr/>
            </p:nvSpPr>
            <p:spPr>
              <a:xfrm>
                <a:off x="393906"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4" name="Square"/>
              <p:cNvSpPr/>
              <p:nvPr/>
            </p:nvSpPr>
            <p:spPr>
              <a:xfrm>
                <a:off x="5928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5" name="Square"/>
              <p:cNvSpPr/>
              <p:nvPr/>
            </p:nvSpPr>
            <p:spPr>
              <a:xfrm>
                <a:off x="7706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6" name="Square"/>
              <p:cNvSpPr/>
              <p:nvPr/>
            </p:nvSpPr>
            <p:spPr>
              <a:xfrm>
                <a:off x="965407"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7" name="Square"/>
              <p:cNvSpPr/>
              <p:nvPr/>
            </p:nvSpPr>
            <p:spPr>
              <a:xfrm>
                <a:off x="1155906"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8" name="Square"/>
              <p:cNvSpPr/>
              <p:nvPr/>
            </p:nvSpPr>
            <p:spPr>
              <a:xfrm>
                <a:off x="13421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49" name="Square"/>
              <p:cNvSpPr/>
              <p:nvPr/>
            </p:nvSpPr>
            <p:spPr>
              <a:xfrm>
                <a:off x="15284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0" name="Square"/>
              <p:cNvSpPr/>
              <p:nvPr/>
            </p:nvSpPr>
            <p:spPr>
              <a:xfrm>
                <a:off x="1718940"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1" name="Square"/>
              <p:cNvSpPr/>
              <p:nvPr/>
            </p:nvSpPr>
            <p:spPr>
              <a:xfrm>
                <a:off x="19136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2" name="Square"/>
              <p:cNvSpPr/>
              <p:nvPr/>
            </p:nvSpPr>
            <p:spPr>
              <a:xfrm>
                <a:off x="2104173"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3" name="Square"/>
              <p:cNvSpPr/>
              <p:nvPr/>
            </p:nvSpPr>
            <p:spPr>
              <a:xfrm>
                <a:off x="2298907"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4" name="Square"/>
              <p:cNvSpPr/>
              <p:nvPr/>
            </p:nvSpPr>
            <p:spPr>
              <a:xfrm>
                <a:off x="2489407" y="955195"/>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5" name="Square"/>
              <p:cNvSpPr/>
              <p:nvPr/>
            </p:nvSpPr>
            <p:spPr>
              <a:xfrm>
                <a:off x="44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6" name="Square"/>
              <p:cNvSpPr/>
              <p:nvPr/>
            </p:nvSpPr>
            <p:spPr>
              <a:xfrm>
                <a:off x="2076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7" name="Square"/>
              <p:cNvSpPr/>
              <p:nvPr/>
            </p:nvSpPr>
            <p:spPr>
              <a:xfrm>
                <a:off x="393906"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8" name="Square"/>
              <p:cNvSpPr/>
              <p:nvPr/>
            </p:nvSpPr>
            <p:spPr>
              <a:xfrm>
                <a:off x="5928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59" name="Square"/>
              <p:cNvSpPr/>
              <p:nvPr/>
            </p:nvSpPr>
            <p:spPr>
              <a:xfrm>
                <a:off x="7706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0" name="Square"/>
              <p:cNvSpPr/>
              <p:nvPr/>
            </p:nvSpPr>
            <p:spPr>
              <a:xfrm>
                <a:off x="965407"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1" name="Square"/>
              <p:cNvSpPr/>
              <p:nvPr/>
            </p:nvSpPr>
            <p:spPr>
              <a:xfrm>
                <a:off x="1155906"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2" name="Square"/>
              <p:cNvSpPr/>
              <p:nvPr/>
            </p:nvSpPr>
            <p:spPr>
              <a:xfrm>
                <a:off x="13421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3" name="Square"/>
              <p:cNvSpPr/>
              <p:nvPr/>
            </p:nvSpPr>
            <p:spPr>
              <a:xfrm>
                <a:off x="15284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4" name="Square"/>
              <p:cNvSpPr/>
              <p:nvPr/>
            </p:nvSpPr>
            <p:spPr>
              <a:xfrm>
                <a:off x="1718940"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5" name="Square"/>
              <p:cNvSpPr/>
              <p:nvPr/>
            </p:nvSpPr>
            <p:spPr>
              <a:xfrm>
                <a:off x="19136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6" name="Square"/>
              <p:cNvSpPr/>
              <p:nvPr/>
            </p:nvSpPr>
            <p:spPr>
              <a:xfrm>
                <a:off x="2104173"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7" name="Square"/>
              <p:cNvSpPr/>
              <p:nvPr/>
            </p:nvSpPr>
            <p:spPr>
              <a:xfrm>
                <a:off x="2298907"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68" name="Square"/>
              <p:cNvSpPr/>
              <p:nvPr/>
            </p:nvSpPr>
            <p:spPr>
              <a:xfrm>
                <a:off x="2489407" y="1153393"/>
                <a:ext cx="152401" cy="152401"/>
              </a:xfrm>
              <a:prstGeom prst="rect">
                <a:avLst/>
              </a:prstGeom>
              <a:solidFill>
                <a:schemeClr val="accent5">
                  <a:lumOff val="-8745"/>
                </a:schemeClr>
              </a:solidFill>
              <a:ln w="12700" cap="flat">
                <a:noFill/>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sp>
          <p:nvSpPr>
            <p:cNvPr id="1170" name="Rectangle"/>
            <p:cNvSpPr/>
            <p:nvPr/>
          </p:nvSpPr>
          <p:spPr>
            <a:xfrm>
              <a:off x="228600" y="195460"/>
              <a:ext cx="2990259" cy="3163678"/>
            </a:xfrm>
            <a:prstGeom prst="rect">
              <a:avLst/>
            </a:prstGeom>
            <a:noFill/>
            <a:ln w="88900" cap="flat">
              <a:solidFill>
                <a:schemeClr val="accent1"/>
              </a:solidFill>
              <a:prstDash val="sysDot"/>
              <a:miter lim="400000"/>
            </a:ln>
            <a:effectLst/>
          </p:spPr>
          <p:txBody>
            <a:bodyPr wrap="square" lIns="60942" tIns="60942" rIns="60942" bIns="60942" numCol="1" anchor="ctr">
              <a:noAutofit/>
            </a:bodyPr>
            <a:lstStyle/>
            <a:p>
              <a:pPr marL="0" marR="0" lvl="0" indent="0" algn="l" defTabSz="914139" rtl="0" eaLnBrk="1" fontAlgn="auto" latinLnBrk="0" hangingPunct="0">
                <a:lnSpc>
                  <a:spcPct val="100000"/>
                </a:lnSpc>
                <a:spcBef>
                  <a:spcPts val="0"/>
                </a:spcBef>
                <a:spcAft>
                  <a:spcPts val="0"/>
                </a:spcAft>
                <a:buClrTx/>
                <a:buSzTx/>
                <a:buFontTx/>
                <a:buNone/>
                <a:tabLst/>
                <a:defRPr sz="3400" b="0">
                  <a:solidFill>
                    <a:srgbClr val="000000"/>
                  </a:solidFill>
                  <a:latin typeface="Verdana"/>
                  <a:ea typeface="Verdana"/>
                  <a:cs typeface="Verdana"/>
                  <a:sym typeface="Verdana"/>
                </a:defRPr>
              </a:pPr>
              <a:endParaRPr kumimoji="0" sz="1700" b="0" i="0" u="none" strike="noStrike" kern="0" cap="none" spc="0" normalizeH="0" baseline="0" noProof="0">
                <a:ln>
                  <a:noFill/>
                </a:ln>
                <a:solidFill>
                  <a:srgbClr val="000000"/>
                </a:solidFill>
                <a:effectLst/>
                <a:uLnTx/>
                <a:uFillTx/>
                <a:latin typeface="Verdana"/>
                <a:ea typeface="Verdana"/>
                <a:cs typeface="Verdana"/>
                <a:sym typeface="Verdana"/>
              </a:endParaRPr>
            </a:p>
          </p:txBody>
        </p:sp>
      </p:grpSp>
      <p:sp>
        <p:nvSpPr>
          <p:cNvPr id="1172" name="Arrow"/>
          <p:cNvSpPr/>
          <p:nvPr/>
        </p:nvSpPr>
        <p:spPr>
          <a:xfrm>
            <a:off x="3524911" y="3867774"/>
            <a:ext cx="573022" cy="595456"/>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60942" tIns="60942" rIns="60942" bIns="60942" anchor="ctr"/>
          <a:lstStyle/>
          <a:p>
            <a:pPr marL="0" marR="0" lvl="0" indent="0" algn="ctr" defTabSz="914139" rtl="0" eaLnBrk="1" fontAlgn="auto" latinLnBrk="0" hangingPunct="0">
              <a:lnSpc>
                <a:spcPct val="100000"/>
              </a:lnSpc>
              <a:spcBef>
                <a:spcPts val="0"/>
              </a:spcBef>
              <a:spcAft>
                <a:spcPts val="0"/>
              </a:spcAft>
              <a:buClrTx/>
              <a:buSzTx/>
              <a:buFontTx/>
              <a:buNone/>
              <a:tabLst/>
              <a:defRPr sz="3400" b="0">
                <a:latin typeface="Verdana"/>
                <a:ea typeface="Verdana"/>
                <a:cs typeface="Verdana"/>
                <a:sym typeface="Verdana"/>
              </a:defRPr>
            </a:pPr>
            <a:endParaRPr kumimoji="0" sz="1700" b="0" i="0" u="none" strike="noStrike" kern="0" cap="none" spc="0" normalizeH="0" baseline="0" noProof="0">
              <a:ln>
                <a:noFill/>
              </a:ln>
              <a:solidFill>
                <a:srgbClr val="FFFFFF"/>
              </a:solidFill>
              <a:effectLst/>
              <a:uLnTx/>
              <a:uFillTx/>
              <a:latin typeface="Verdana"/>
              <a:ea typeface="Verdana"/>
              <a:cs typeface="Verdana"/>
              <a:sym typeface="Verdana"/>
            </a:endParaRPr>
          </a:p>
        </p:txBody>
      </p:sp>
      <p:sp>
        <p:nvSpPr>
          <p:cNvPr id="1173" name="Shape"/>
          <p:cNvSpPr/>
          <p:nvPr/>
        </p:nvSpPr>
        <p:spPr>
          <a:xfrm>
            <a:off x="4040338"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marL="0" marR="0" lvl="0" indent="0" algn="l" defTabSz="914139" rtl="0" eaLnBrk="1" fontAlgn="auto" latinLnBrk="0" hangingPunct="0">
              <a:lnSpc>
                <a:spcPct val="100000"/>
              </a:lnSpc>
              <a:spcBef>
                <a:spcPts val="0"/>
              </a:spcBef>
              <a:spcAft>
                <a:spcPts val="0"/>
              </a:spcAft>
              <a:buClrTx/>
              <a:buSzTx/>
              <a:buFontTx/>
              <a:buNone/>
              <a:tabLst/>
              <a:defRPr sz="2600" b="0">
                <a:solidFill>
                  <a:srgbClr val="000000"/>
                </a:solidFill>
                <a:latin typeface="Verdana"/>
                <a:ea typeface="Verdana"/>
                <a:cs typeface="Verdana"/>
                <a:sym typeface="Verdana"/>
              </a:defRPr>
            </a:pPr>
            <a:endParaRPr kumimoji="0" sz="13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74" name="Shape"/>
          <p:cNvSpPr/>
          <p:nvPr/>
        </p:nvSpPr>
        <p:spPr>
          <a:xfrm>
            <a:off x="6035561"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marL="0" marR="0" lvl="0" indent="0" algn="l" defTabSz="914139" rtl="0" eaLnBrk="1" fontAlgn="auto" latinLnBrk="0" hangingPunct="0">
              <a:lnSpc>
                <a:spcPct val="100000"/>
              </a:lnSpc>
              <a:spcBef>
                <a:spcPts val="0"/>
              </a:spcBef>
              <a:spcAft>
                <a:spcPts val="0"/>
              </a:spcAft>
              <a:buClrTx/>
              <a:buSzTx/>
              <a:buFontTx/>
              <a:buNone/>
              <a:tabLst/>
              <a:defRPr sz="2600" b="0">
                <a:solidFill>
                  <a:srgbClr val="000000"/>
                </a:solidFill>
                <a:latin typeface="Verdana"/>
                <a:ea typeface="Verdana"/>
                <a:cs typeface="Verdana"/>
                <a:sym typeface="Verdana"/>
              </a:defRPr>
            </a:pPr>
            <a:endParaRPr kumimoji="0" sz="13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75" name="Shape"/>
          <p:cNvSpPr/>
          <p:nvPr/>
        </p:nvSpPr>
        <p:spPr>
          <a:xfrm>
            <a:off x="8017731"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marL="0" marR="0" lvl="0" indent="0" algn="l" defTabSz="914139" rtl="0" eaLnBrk="1" fontAlgn="auto" latinLnBrk="0" hangingPunct="0">
              <a:lnSpc>
                <a:spcPct val="100000"/>
              </a:lnSpc>
              <a:spcBef>
                <a:spcPts val="0"/>
              </a:spcBef>
              <a:spcAft>
                <a:spcPts val="0"/>
              </a:spcAft>
              <a:buClrTx/>
              <a:buSzTx/>
              <a:buFontTx/>
              <a:buNone/>
              <a:tabLst/>
              <a:defRPr sz="2600" b="0">
                <a:solidFill>
                  <a:srgbClr val="000000"/>
                </a:solidFill>
                <a:latin typeface="Verdana"/>
                <a:ea typeface="Verdana"/>
                <a:cs typeface="Verdana"/>
                <a:sym typeface="Verdana"/>
              </a:defRPr>
            </a:pPr>
            <a:endParaRPr kumimoji="0" sz="13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176" name="Shape"/>
          <p:cNvSpPr/>
          <p:nvPr/>
        </p:nvSpPr>
        <p:spPr>
          <a:xfrm>
            <a:off x="9998906" y="4273992"/>
            <a:ext cx="1485315" cy="74370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34000"/>
            </a:schemeClr>
          </a:solidFill>
          <a:ln w="38100">
            <a:solidFill>
              <a:schemeClr val="accent4"/>
            </a:solidFill>
            <a:miter/>
          </a:ln>
        </p:spPr>
        <p:txBody>
          <a:bodyPr lIns="60942" tIns="60942" rIns="60942" bIns="60942"/>
          <a:lstStyle/>
          <a:p>
            <a:pPr marL="0" marR="0" lvl="0" indent="0" algn="l" defTabSz="914139" rtl="0" eaLnBrk="1" fontAlgn="auto" latinLnBrk="0" hangingPunct="0">
              <a:lnSpc>
                <a:spcPct val="100000"/>
              </a:lnSpc>
              <a:spcBef>
                <a:spcPts val="0"/>
              </a:spcBef>
              <a:spcAft>
                <a:spcPts val="0"/>
              </a:spcAft>
              <a:buClrTx/>
              <a:buSzTx/>
              <a:buFontTx/>
              <a:buNone/>
              <a:tabLst/>
              <a:defRPr sz="2600" b="0">
                <a:solidFill>
                  <a:srgbClr val="000000"/>
                </a:solidFill>
                <a:latin typeface="Verdana"/>
                <a:ea typeface="Verdana"/>
                <a:cs typeface="Verdana"/>
                <a:sym typeface="Verdana"/>
              </a:defRPr>
            </a:pPr>
            <a:endParaRPr kumimoji="0" sz="1300" b="0" i="0" u="none" strike="noStrike" kern="0" cap="none" spc="0" normalizeH="0" baseline="0" noProof="0">
              <a:ln>
                <a:noFill/>
              </a:ln>
              <a:solidFill>
                <a:srgbClr val="000000"/>
              </a:solidFill>
              <a:effectLst/>
              <a:uLnTx/>
              <a:uFillTx/>
              <a:latin typeface="Verdana"/>
              <a:ea typeface="Verdana"/>
              <a:cs typeface="Verdana"/>
              <a:sym typeface="Verdana"/>
            </a:endParaRPr>
          </a:p>
        </p:txBody>
      </p:sp>
      <p:sp>
        <p:nvSpPr>
          <p:cNvPr id="143" name="TextBox 142">
            <a:extLst>
              <a:ext uri="{FF2B5EF4-FFF2-40B4-BE49-F238E27FC236}">
                <a16:creationId xmlns:a16="http://schemas.microsoft.com/office/drawing/2014/main" id="{9BFE11A7-5B39-4F51-8519-B09B9E95E36F}"/>
              </a:ext>
            </a:extLst>
          </p:cNvPr>
          <p:cNvSpPr txBox="1"/>
          <p:nvPr/>
        </p:nvSpPr>
        <p:spPr>
          <a:xfrm>
            <a:off x="10279316" y="6566487"/>
            <a:ext cx="2011562" cy="3846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mn-cs"/>
              </a:rPr>
              <a:t>(Reproduced with permission from </a:t>
            </a:r>
            <a:r>
              <a:rPr kumimoji="0" lang="en-US" sz="686" b="0" i="0" u="none" strike="noStrike" kern="1200" cap="none" spc="0" normalizeH="0" baseline="0" noProof="0" dirty="0" err="1">
                <a:ln>
                  <a:noFill/>
                </a:ln>
                <a:solidFill>
                  <a:srgbClr val="FFFFFF"/>
                </a:solidFill>
                <a:effectLst/>
                <a:uLnTx/>
                <a:uFillTx/>
                <a:latin typeface="Segoe UI"/>
                <a:ea typeface="+mn-ea"/>
                <a:cs typeface="+mn-cs"/>
              </a:rPr>
              <a:t>Hashicorp</a:t>
            </a:r>
            <a:r>
              <a:rPr kumimoji="0" lang="en-US" sz="686" b="0" i="0" u="none" strike="noStrike" kern="1200" cap="none" spc="0" normalizeH="0" baseline="0" noProof="0" dirty="0">
                <a:ln>
                  <a:noFill/>
                </a:ln>
                <a:solidFill>
                  <a:srgbClr val="FFFFFF"/>
                </a:solidFill>
                <a:effectLst/>
                <a:uLnTx/>
                <a:uFillTx/>
                <a:latin typeface="Segoe UI"/>
                <a:ea typeface="+mn-ea"/>
                <a:cs typeface="+mn-cs"/>
              </a:rPr>
              <a:t>)</a:t>
            </a:r>
          </a:p>
        </p:txBody>
      </p:sp>
      <p:pic>
        <p:nvPicPr>
          <p:cNvPr id="3" name="Picture 2">
            <a:extLst>
              <a:ext uri="{FF2B5EF4-FFF2-40B4-BE49-F238E27FC236}">
                <a16:creationId xmlns:a16="http://schemas.microsoft.com/office/drawing/2014/main" id="{8A3E41FF-DD49-4C4F-A219-531B74B50E07}"/>
              </a:ext>
            </a:extLst>
          </p:cNvPr>
          <p:cNvPicPr>
            <a:picLocks noChangeAspect="1"/>
          </p:cNvPicPr>
          <p:nvPr/>
        </p:nvPicPr>
        <p:blipFill>
          <a:blip r:embed="rId5"/>
          <a:stretch>
            <a:fillRect/>
          </a:stretch>
        </p:blipFill>
        <p:spPr>
          <a:xfrm>
            <a:off x="6066533" y="3172628"/>
            <a:ext cx="1826324" cy="1826324"/>
          </a:xfrm>
          <a:prstGeom prst="rect">
            <a:avLst/>
          </a:prstGeom>
        </p:spPr>
      </p:pic>
      <p:pic>
        <p:nvPicPr>
          <p:cNvPr id="5" name="Picture 4">
            <a:extLst>
              <a:ext uri="{FF2B5EF4-FFF2-40B4-BE49-F238E27FC236}">
                <a16:creationId xmlns:a16="http://schemas.microsoft.com/office/drawing/2014/main" id="{B9B0C930-C529-A841-98C4-949FFC870F24}"/>
              </a:ext>
            </a:extLst>
          </p:cNvPr>
          <p:cNvPicPr>
            <a:picLocks noChangeAspect="1"/>
          </p:cNvPicPr>
          <p:nvPr/>
        </p:nvPicPr>
        <p:blipFill>
          <a:blip r:embed="rId6"/>
          <a:stretch>
            <a:fillRect/>
          </a:stretch>
        </p:blipFill>
        <p:spPr>
          <a:xfrm>
            <a:off x="10325690" y="3312757"/>
            <a:ext cx="1272082" cy="1365162"/>
          </a:xfrm>
          <a:prstGeom prst="rect">
            <a:avLst/>
          </a:prstGeom>
        </p:spPr>
      </p:pic>
      <p:pic>
        <p:nvPicPr>
          <p:cNvPr id="7" name="Picture 6">
            <a:extLst>
              <a:ext uri="{FF2B5EF4-FFF2-40B4-BE49-F238E27FC236}">
                <a16:creationId xmlns:a16="http://schemas.microsoft.com/office/drawing/2014/main" id="{F766E877-D0E1-124F-9C86-BD89A0C8EC39}"/>
              </a:ext>
            </a:extLst>
          </p:cNvPr>
          <p:cNvPicPr>
            <a:picLocks noChangeAspect="1"/>
          </p:cNvPicPr>
          <p:nvPr/>
        </p:nvPicPr>
        <p:blipFill>
          <a:blip r:embed="rId7"/>
          <a:stretch>
            <a:fillRect/>
          </a:stretch>
        </p:blipFill>
        <p:spPr>
          <a:xfrm>
            <a:off x="8401819" y="3465766"/>
            <a:ext cx="1223416" cy="1223416"/>
          </a:xfrm>
          <a:prstGeom prst="rect">
            <a:avLst/>
          </a:prstGeom>
        </p:spPr>
      </p:pic>
      <p:pic>
        <p:nvPicPr>
          <p:cNvPr id="9" name="Graphic 8">
            <a:extLst>
              <a:ext uri="{FF2B5EF4-FFF2-40B4-BE49-F238E27FC236}">
                <a16:creationId xmlns:a16="http://schemas.microsoft.com/office/drawing/2014/main" id="{8F6BC8F4-F2F1-3046-AC6E-ACC8C920EC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4126" y="3306907"/>
            <a:ext cx="1545509" cy="1545509"/>
          </a:xfrm>
          <a:prstGeom prst="rect">
            <a:avLst/>
          </a:prstGeom>
        </p:spPr>
      </p:pic>
    </p:spTree>
    <p:extLst>
      <p:ext uri="{BB962C8B-B14F-4D97-AF65-F5344CB8AC3E}">
        <p14:creationId xmlns:p14="http://schemas.microsoft.com/office/powerpoint/2010/main" val="63596959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Image result for terraform logo transparent png">
            <a:extLst>
              <a:ext uri="{FF2B5EF4-FFF2-40B4-BE49-F238E27FC236}">
                <a16:creationId xmlns:a16="http://schemas.microsoft.com/office/drawing/2014/main" id="{C9A80187-FF23-5F43-A788-E1AA51B18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081" y="715633"/>
            <a:ext cx="4425764" cy="442576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3EEBC5-AB80-8A4B-A697-DF881C5EFCA8}"/>
              </a:ext>
            </a:extLst>
          </p:cNvPr>
          <p:cNvSpPr txBox="1"/>
          <p:nvPr/>
        </p:nvSpPr>
        <p:spPr>
          <a:xfrm>
            <a:off x="9681699" y="6566487"/>
            <a:ext cx="2497272" cy="3846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Terraform logo reproduced with permission from </a:t>
            </a:r>
            <a:r>
              <a:rPr kumimoji="0" lang="en-US" sz="686"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Hashicorp</a:t>
            </a:r>
            <a:endParaRPr kumimoji="0" lang="en-US" sz="68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423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10" dur="1000" fill="hold"/>
                                        <p:tgtEl>
                                          <p:spTgt spid="2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rt 2">
            <a:extLst>
              <a:ext uri="{FF2B5EF4-FFF2-40B4-BE49-F238E27FC236}">
                <a16:creationId xmlns:a16="http://schemas.microsoft.com/office/drawing/2014/main" id="{F9C414FB-E962-4BC1-B6A9-2040119996C8}"/>
              </a:ext>
            </a:extLst>
          </p:cNvPr>
          <p:cNvSpPr/>
          <p:nvPr/>
        </p:nvSpPr>
        <p:spPr bwMode="auto">
          <a:xfrm>
            <a:off x="4750371" y="2116972"/>
            <a:ext cx="2691259" cy="2390466"/>
          </a:xfrm>
          <a:prstGeom prst="hear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2" name="Picture 4" descr="Image result for azure logo transparent png">
            <a:extLst>
              <a:ext uri="{FF2B5EF4-FFF2-40B4-BE49-F238E27FC236}">
                <a16:creationId xmlns:a16="http://schemas.microsoft.com/office/drawing/2014/main" id="{C5801296-B85D-4428-8744-5E4A68847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49" y="2053942"/>
            <a:ext cx="2516524" cy="25165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erraform logo transparent png">
            <a:extLst>
              <a:ext uri="{FF2B5EF4-FFF2-40B4-BE49-F238E27FC236}">
                <a16:creationId xmlns:a16="http://schemas.microsoft.com/office/drawing/2014/main" id="{C168E4AB-69FC-4BC2-B749-01E92B16A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765" y="1824389"/>
            <a:ext cx="2975631" cy="29756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BA350A-A4D1-4DD0-B1D2-FCBB6D06DAE7}"/>
              </a:ext>
            </a:extLst>
          </p:cNvPr>
          <p:cNvSpPr txBox="1"/>
          <p:nvPr/>
        </p:nvSpPr>
        <p:spPr>
          <a:xfrm>
            <a:off x="9681699" y="6566487"/>
            <a:ext cx="2497272" cy="3846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Terraform logo reproduced with permission from </a:t>
            </a:r>
            <a:r>
              <a:rPr kumimoji="0" lang="en-US" sz="686"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Hashicorp</a:t>
            </a:r>
            <a:endParaRPr kumimoji="0" lang="en-US" sz="68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464146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D802-6B76-2A41-AC54-D33047CC69DE}"/>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4D7D020F-227B-B343-BC70-650C2FC66AA9}"/>
              </a:ext>
            </a:extLst>
          </p:cNvPr>
          <p:cNvSpPr>
            <a:spLocks noGrp="1"/>
          </p:cNvSpPr>
          <p:nvPr>
            <p:ph type="body" sz="quarter" idx="10"/>
          </p:nvPr>
        </p:nvSpPr>
        <p:spPr>
          <a:xfrm>
            <a:off x="584200" y="1435100"/>
            <a:ext cx="5212080" cy="3354765"/>
          </a:xfrm>
        </p:spPr>
        <p:txBody>
          <a:bodyPr/>
          <a:lstStyle/>
          <a:p>
            <a:pPr marL="457200" indent="-457200">
              <a:buFont typeface="Apple Color Emoji" pitchFamily="2" charset="0"/>
              <a:buChar char="✅"/>
            </a:pPr>
            <a:r>
              <a:rPr lang="en-US" dirty="0"/>
              <a:t>Reproducible Environments</a:t>
            </a:r>
          </a:p>
          <a:p>
            <a:pPr marL="457200" indent="-457200">
              <a:buFont typeface="Apple Color Emoji" pitchFamily="2" charset="0"/>
              <a:buChar char="✅"/>
            </a:pPr>
            <a:r>
              <a:rPr lang="en-US" dirty="0"/>
              <a:t>Automation – CI/ CD</a:t>
            </a:r>
          </a:p>
          <a:p>
            <a:pPr marL="457200" indent="-457200">
              <a:buFont typeface="Apple Color Emoji" pitchFamily="2" charset="0"/>
              <a:buChar char="✅"/>
            </a:pPr>
            <a:r>
              <a:rPr lang="en-US" dirty="0"/>
              <a:t>Trackable – GitHub</a:t>
            </a:r>
          </a:p>
          <a:p>
            <a:pPr marL="457200" indent="-457200">
              <a:buFont typeface="Apple Color Emoji" pitchFamily="2" charset="0"/>
              <a:buChar char="✅"/>
            </a:pPr>
            <a:r>
              <a:rPr lang="en-US" dirty="0"/>
              <a:t>Language - HCL</a:t>
            </a:r>
          </a:p>
          <a:p>
            <a:pPr marL="457200" indent="-457200">
              <a:buFont typeface="Apple Color Emoji" pitchFamily="2" charset="0"/>
              <a:buChar char="✅"/>
            </a:pPr>
            <a:r>
              <a:rPr lang="en-US" dirty="0"/>
              <a:t>Workflow</a:t>
            </a:r>
          </a:p>
          <a:p>
            <a:pPr marL="457200" indent="-457200">
              <a:buFont typeface="Apple Color Emoji" pitchFamily="2" charset="0"/>
              <a:buChar char="✅"/>
            </a:pPr>
            <a:r>
              <a:rPr lang="en-US" dirty="0"/>
              <a:t>Providers</a:t>
            </a:r>
          </a:p>
        </p:txBody>
      </p:sp>
      <p:sp>
        <p:nvSpPr>
          <p:cNvPr id="4" name="Text Placeholder 3">
            <a:extLst>
              <a:ext uri="{FF2B5EF4-FFF2-40B4-BE49-F238E27FC236}">
                <a16:creationId xmlns:a16="http://schemas.microsoft.com/office/drawing/2014/main" id="{6BE01DEB-5463-0F4C-B766-34CC9792325C}"/>
              </a:ext>
            </a:extLst>
          </p:cNvPr>
          <p:cNvSpPr>
            <a:spLocks noGrp="1"/>
          </p:cNvSpPr>
          <p:nvPr>
            <p:ph type="body" sz="quarter" idx="12"/>
          </p:nvPr>
        </p:nvSpPr>
        <p:spPr>
          <a:xfrm>
            <a:off x="6397171" y="1435100"/>
            <a:ext cx="5212080" cy="1015663"/>
          </a:xfrm>
        </p:spPr>
        <p:txBody>
          <a:bodyPr/>
          <a:lstStyle/>
          <a:p>
            <a:pPr marL="457200" indent="-457200">
              <a:buFont typeface="Apple Color Emoji" pitchFamily="2" charset="0"/>
              <a:buChar char="❎"/>
            </a:pPr>
            <a:r>
              <a:rPr lang="en-US" dirty="0"/>
              <a:t>Apply same config across clouds</a:t>
            </a:r>
          </a:p>
          <a:p>
            <a:pPr marL="457200" indent="-457200">
              <a:buFont typeface="Apple Color Emoji" pitchFamily="2" charset="0"/>
              <a:buChar char="❎"/>
            </a:pPr>
            <a:endParaRPr lang="en-US" dirty="0"/>
          </a:p>
        </p:txBody>
      </p:sp>
    </p:spTree>
    <p:extLst>
      <p:ext uri="{BB962C8B-B14F-4D97-AF65-F5344CB8AC3E}">
        <p14:creationId xmlns:p14="http://schemas.microsoft.com/office/powerpoint/2010/main" val="2992987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1D2-0A13-EA48-8E8F-21532F52620F}"/>
              </a:ext>
            </a:extLst>
          </p:cNvPr>
          <p:cNvSpPr>
            <a:spLocks noGrp="1"/>
          </p:cNvSpPr>
          <p:nvPr>
            <p:ph type="title"/>
          </p:nvPr>
        </p:nvSpPr>
        <p:spPr/>
        <p:txBody>
          <a:bodyPr/>
          <a:lstStyle/>
          <a:p>
            <a:r>
              <a:rPr lang="en-US" dirty="0"/>
              <a:t>Providers</a:t>
            </a:r>
          </a:p>
        </p:txBody>
      </p:sp>
      <p:graphicFrame>
        <p:nvGraphicFramePr>
          <p:cNvPr id="5" name="Diagram 4">
            <a:extLst>
              <a:ext uri="{FF2B5EF4-FFF2-40B4-BE49-F238E27FC236}">
                <a16:creationId xmlns:a16="http://schemas.microsoft.com/office/drawing/2014/main" id="{E6246CB7-D679-A140-9191-C538EEB0760D}"/>
              </a:ext>
            </a:extLst>
          </p:cNvPr>
          <p:cNvGraphicFramePr/>
          <p:nvPr/>
        </p:nvGraphicFramePr>
        <p:xfrm>
          <a:off x="586390" y="1434370"/>
          <a:ext cx="11018520" cy="5182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B62855D3-FD6F-FC48-A14F-40BA8C237F09}"/>
              </a:ext>
            </a:extLst>
          </p:cNvPr>
          <p:cNvGrpSpPr/>
          <p:nvPr/>
        </p:nvGrpSpPr>
        <p:grpSpPr>
          <a:xfrm>
            <a:off x="3771550" y="299998"/>
            <a:ext cx="4648200" cy="1422400"/>
            <a:chOff x="4477665" y="3944086"/>
            <a:chExt cx="2514675" cy="2514675"/>
          </a:xfrm>
        </p:grpSpPr>
        <p:sp>
          <p:nvSpPr>
            <p:cNvPr id="7" name="Oval 6">
              <a:extLst>
                <a:ext uri="{FF2B5EF4-FFF2-40B4-BE49-F238E27FC236}">
                  <a16:creationId xmlns:a16="http://schemas.microsoft.com/office/drawing/2014/main" id="{EF3D9B79-3826-8143-BA61-296FF685FBFD}"/>
                </a:ext>
              </a:extLst>
            </p:cNvPr>
            <p:cNvSpPr/>
            <p:nvPr/>
          </p:nvSpPr>
          <p:spPr>
            <a:xfrm>
              <a:off x="4477665" y="3944086"/>
              <a:ext cx="2514675" cy="2514675"/>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sp>
        <p:sp>
          <p:nvSpPr>
            <p:cNvPr id="8" name="Oval 4">
              <a:extLst>
                <a:ext uri="{FF2B5EF4-FFF2-40B4-BE49-F238E27FC236}">
                  <a16:creationId xmlns:a16="http://schemas.microsoft.com/office/drawing/2014/main" id="{BE37A94E-45D7-7C4F-8AC5-B5A96157CEF5}"/>
                </a:ext>
              </a:extLst>
            </p:cNvPr>
            <p:cNvSpPr txBox="1"/>
            <p:nvPr/>
          </p:nvSpPr>
          <p:spPr>
            <a:xfrm>
              <a:off x="4845931" y="4312352"/>
              <a:ext cx="1778143" cy="1778143"/>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17145" tIns="17145" rIns="17145" bIns="17145" numCol="1" spcCol="1270"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tabLst/>
                <a:defRPr/>
              </a:pPr>
              <a:r>
                <a:rPr kumimoji="0" lang="en-US" sz="2700" b="0" i="0" u="none" strike="noStrike" kern="1200" cap="none" spc="0" normalizeH="0" baseline="0" noProof="0" dirty="0">
                  <a:ln>
                    <a:noFill/>
                  </a:ln>
                  <a:solidFill>
                    <a:srgbClr val="FFFFFF"/>
                  </a:solidFill>
                  <a:effectLst/>
                  <a:uLnTx/>
                  <a:uFillTx/>
                  <a:latin typeface="Segoe UI"/>
                  <a:ea typeface="+mn-ea"/>
                  <a:cs typeface="+mn-cs"/>
                </a:rPr>
                <a:t>Defines how Terraform will interact with:</a:t>
              </a:r>
            </a:p>
          </p:txBody>
        </p:sp>
      </p:grpSp>
    </p:spTree>
    <p:extLst>
      <p:ext uri="{BB962C8B-B14F-4D97-AF65-F5344CB8AC3E}">
        <p14:creationId xmlns:p14="http://schemas.microsoft.com/office/powerpoint/2010/main" val="24888866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12B3-39DB-544C-B79D-AE6D95691898}"/>
              </a:ext>
            </a:extLst>
          </p:cNvPr>
          <p:cNvSpPr>
            <a:spLocks noGrp="1"/>
          </p:cNvSpPr>
          <p:nvPr>
            <p:ph type="title"/>
          </p:nvPr>
        </p:nvSpPr>
        <p:spPr/>
        <p:txBody>
          <a:bodyPr/>
          <a:lstStyle/>
          <a:p>
            <a:r>
              <a:rPr lang="en-US" dirty="0"/>
              <a:t>Azure Provider</a:t>
            </a:r>
          </a:p>
        </p:txBody>
      </p:sp>
      <p:sp>
        <p:nvSpPr>
          <p:cNvPr id="3" name="Text Placeholder 2">
            <a:extLst>
              <a:ext uri="{FF2B5EF4-FFF2-40B4-BE49-F238E27FC236}">
                <a16:creationId xmlns:a16="http://schemas.microsoft.com/office/drawing/2014/main" id="{8F6DEF22-6F19-BC4E-BD76-078BD4356C45}"/>
              </a:ext>
            </a:extLst>
          </p:cNvPr>
          <p:cNvSpPr>
            <a:spLocks noGrp="1"/>
          </p:cNvSpPr>
          <p:nvPr>
            <p:ph type="body" sz="quarter" idx="10"/>
          </p:nvPr>
        </p:nvSpPr>
        <p:spPr>
          <a:xfrm>
            <a:off x="586390" y="1434370"/>
            <a:ext cx="11018520" cy="4124206"/>
          </a:xfrm>
        </p:spPr>
        <p:txBody>
          <a:bodyPr/>
          <a:lstStyle/>
          <a:p>
            <a:r>
              <a:rPr lang="en-US" dirty="0"/>
              <a:t>Authentication</a:t>
            </a:r>
          </a:p>
          <a:p>
            <a:pPr lvl="1"/>
            <a:r>
              <a:rPr lang="en-US" dirty="0"/>
              <a:t>Azure CLI</a:t>
            </a:r>
          </a:p>
          <a:p>
            <a:pPr lvl="1"/>
            <a:r>
              <a:rPr lang="en-US" dirty="0"/>
              <a:t>Service Principal</a:t>
            </a:r>
          </a:p>
          <a:p>
            <a:pPr lvl="1"/>
            <a:r>
              <a:rPr lang="en-US" dirty="0"/>
              <a:t>MSI</a:t>
            </a:r>
          </a:p>
          <a:p>
            <a:r>
              <a:rPr lang="en-US" dirty="0"/>
              <a:t>Arguments</a:t>
            </a:r>
          </a:p>
          <a:p>
            <a:endParaRPr lang="en-US" dirty="0"/>
          </a:p>
          <a:p>
            <a:endParaRPr lang="en-US" dirty="0"/>
          </a:p>
          <a:p>
            <a:endParaRPr lang="en-US" dirty="0"/>
          </a:p>
          <a:p>
            <a:r>
              <a:rPr lang="en-US" dirty="0"/>
              <a:t>Environment Variables</a:t>
            </a:r>
          </a:p>
        </p:txBody>
      </p:sp>
      <p:pic>
        <p:nvPicPr>
          <p:cNvPr id="5" name="Picture 4">
            <a:extLst>
              <a:ext uri="{FF2B5EF4-FFF2-40B4-BE49-F238E27FC236}">
                <a16:creationId xmlns:a16="http://schemas.microsoft.com/office/drawing/2014/main" id="{09515BE9-142A-B246-A994-79912E56912B}"/>
              </a:ext>
            </a:extLst>
          </p:cNvPr>
          <p:cNvPicPr>
            <a:picLocks noChangeAspect="1"/>
          </p:cNvPicPr>
          <p:nvPr/>
        </p:nvPicPr>
        <p:blipFill>
          <a:blip r:embed="rId2"/>
          <a:stretch>
            <a:fillRect/>
          </a:stretch>
        </p:blipFill>
        <p:spPr>
          <a:xfrm>
            <a:off x="1257300" y="3496473"/>
            <a:ext cx="5537200" cy="1460500"/>
          </a:xfrm>
          <a:prstGeom prst="rect">
            <a:avLst/>
          </a:prstGeom>
        </p:spPr>
      </p:pic>
    </p:spTree>
    <p:extLst>
      <p:ext uri="{BB962C8B-B14F-4D97-AF65-F5344CB8AC3E}">
        <p14:creationId xmlns:p14="http://schemas.microsoft.com/office/powerpoint/2010/main" val="18088212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0F1C8A-1242-9D45-B4DF-033F21CEE85B}"/>
              </a:ext>
            </a:extLst>
          </p:cNvPr>
          <p:cNvSpPr txBox="1"/>
          <p:nvPr/>
        </p:nvSpPr>
        <p:spPr>
          <a:xfrm>
            <a:off x="1108363" y="6858000"/>
            <a:ext cx="9975273"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mn-ea"/>
                <a:cs typeface="+mn-cs"/>
                <a:hlinkClick r:id="rId3" tooltip="http://idreflections.blogspot.com/2015/04/micro-learning-as-workplace-learning.html"/>
              </a:rPr>
              <a:t>This Photo</a:t>
            </a:r>
            <a:r>
              <a:rPr kumimoji="0" lang="en-US" sz="900" b="0" i="0" u="none" strike="noStrike" kern="1200" cap="none" spc="0" normalizeH="0" baseline="0" noProof="0">
                <a:ln>
                  <a:noFill/>
                </a:ln>
                <a:solidFill>
                  <a:srgbClr val="1A1A1A"/>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1A1A1A"/>
                </a:solidFill>
                <a:effectLst/>
                <a:uLnTx/>
                <a:uFillTx/>
                <a:latin typeface="Segoe UI"/>
                <a:ea typeface="+mn-ea"/>
                <a:cs typeface="+mn-cs"/>
                <a:hlinkClick r:id="rId4" tooltip="https://creativecommons.org/licenses/by-nc-sa/3.0/"/>
              </a:rPr>
              <a:t>CC BY-SA-NC</a:t>
            </a: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Title 10">
            <a:extLst>
              <a:ext uri="{FF2B5EF4-FFF2-40B4-BE49-F238E27FC236}">
                <a16:creationId xmlns:a16="http://schemas.microsoft.com/office/drawing/2014/main" id="{50D170D3-B564-FE4F-9A5D-C952D6DDF858}"/>
              </a:ext>
            </a:extLst>
          </p:cNvPr>
          <p:cNvSpPr>
            <a:spLocks noGrp="1"/>
          </p:cNvSpPr>
          <p:nvPr>
            <p:ph type="title"/>
          </p:nvPr>
        </p:nvSpPr>
        <p:spPr>
          <a:xfrm>
            <a:off x="584200" y="2981637"/>
            <a:ext cx="3769475" cy="430887"/>
          </a:xfrm>
        </p:spPr>
        <p:txBody>
          <a:bodyPr/>
          <a:lstStyle/>
          <a:p>
            <a:r>
              <a:rPr lang="en-US" dirty="0"/>
              <a:t>Resources &amp; Data Sources</a:t>
            </a:r>
          </a:p>
        </p:txBody>
      </p:sp>
      <p:pic>
        <p:nvPicPr>
          <p:cNvPr id="13" name="Picture Placeholder 12" descr="ID and Other Reflections: Micro-Learning as a Workplace Learning Strategy">
            <a:extLst>
              <a:ext uri="{FF2B5EF4-FFF2-40B4-BE49-F238E27FC236}">
                <a16:creationId xmlns:a16="http://schemas.microsoft.com/office/drawing/2014/main" id="{27D4FFD3-77A6-944F-89F8-1D46368A5CA8}"/>
              </a:ext>
            </a:extLst>
          </p:cNvPr>
          <p:cNvPicPr>
            <a:picLocks noGrp="1" noChangeAspect="1"/>
          </p:cNvPicPr>
          <p:nvPr>
            <p:ph type="pic" sz="quarter" idx="11"/>
          </p:nvPr>
        </p:nvPicPr>
        <p:blipFill>
          <a:blip r:embed="rId5">
            <a:extLst>
              <a:ext uri="{837473B0-CC2E-450A-ABE3-18F120FF3D39}">
                <a1611:picAttrSrcUrl xmlns:a1611="http://schemas.microsoft.com/office/drawing/2016/11/main" r:id="rId3"/>
              </a:ext>
            </a:extLst>
          </a:blip>
          <a:srcRect l="12284" r="12284"/>
          <a:stretch>
            <a:fillRect/>
          </a:stretch>
        </p:blipFill>
        <p:spPr>
          <a:prstGeom prst="rect">
            <a:avLst/>
          </a:prstGeom>
        </p:spPr>
      </p:pic>
    </p:spTree>
    <p:extLst>
      <p:ext uri="{BB962C8B-B14F-4D97-AF65-F5344CB8AC3E}">
        <p14:creationId xmlns:p14="http://schemas.microsoft.com/office/powerpoint/2010/main" val="30754036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7126DF-5391-EA49-AA4D-FC2070CAE6AA}"/>
              </a:ext>
            </a:extLst>
          </p:cNvPr>
          <p:cNvPicPr>
            <a:picLocks noChangeAspect="1"/>
          </p:cNvPicPr>
          <p:nvPr/>
        </p:nvPicPr>
        <p:blipFill>
          <a:blip r:embed="rId3"/>
          <a:stretch>
            <a:fillRect/>
          </a:stretch>
        </p:blipFill>
        <p:spPr>
          <a:xfrm>
            <a:off x="507213" y="1188006"/>
            <a:ext cx="4893469" cy="5504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itle 3">
            <a:extLst>
              <a:ext uri="{FF2B5EF4-FFF2-40B4-BE49-F238E27FC236}">
                <a16:creationId xmlns:a16="http://schemas.microsoft.com/office/drawing/2014/main" id="{FB7F4717-3FCA-DB43-A1E1-58CDEF7CF8AB}"/>
              </a:ext>
            </a:extLst>
          </p:cNvPr>
          <p:cNvSpPr>
            <a:spLocks noGrp="1"/>
          </p:cNvSpPr>
          <p:nvPr>
            <p:ph type="title"/>
          </p:nvPr>
        </p:nvSpPr>
        <p:spPr/>
        <p:txBody>
          <a:bodyPr/>
          <a:lstStyle/>
          <a:p>
            <a:r>
              <a:rPr lang="en-US" dirty="0"/>
              <a:t>Azure Resources &amp; </a:t>
            </a:r>
            <a:r>
              <a:rPr lang="en-US" dirty="0" err="1"/>
              <a:t>Datasources</a:t>
            </a:r>
            <a:endParaRPr lang="en-US" dirty="0"/>
          </a:p>
        </p:txBody>
      </p:sp>
      <p:sp>
        <p:nvSpPr>
          <p:cNvPr id="3" name="Text Placeholder 2">
            <a:extLst>
              <a:ext uri="{FF2B5EF4-FFF2-40B4-BE49-F238E27FC236}">
                <a16:creationId xmlns:a16="http://schemas.microsoft.com/office/drawing/2014/main" id="{2D2AA4D7-D50D-0B44-A278-15A6AA0228F9}"/>
              </a:ext>
            </a:extLst>
          </p:cNvPr>
          <p:cNvSpPr>
            <a:spLocks noGrp="1"/>
          </p:cNvSpPr>
          <p:nvPr>
            <p:ph type="body" sz="quarter" idx="10"/>
          </p:nvPr>
        </p:nvSpPr>
        <p:spPr>
          <a:xfrm>
            <a:off x="6300788" y="1187101"/>
            <a:ext cx="5304121" cy="5504093"/>
          </a:xfrm>
        </p:spPr>
        <p:txBody>
          <a:bodyPr/>
          <a:lstStyle/>
          <a:p>
            <a:r>
              <a:rPr lang="en-US" b="1" dirty="0"/>
              <a:t>Provisioning for Azure IaaS</a:t>
            </a:r>
          </a:p>
          <a:p>
            <a:pPr>
              <a:spcBef>
                <a:spcPts val="0"/>
              </a:spcBef>
            </a:pPr>
            <a:r>
              <a:rPr lang="en-US" sz="2000" dirty="0"/>
              <a:t>Compute (VMSS, Disk, Image, Snapshot, …)</a:t>
            </a:r>
          </a:p>
          <a:p>
            <a:pPr>
              <a:spcBef>
                <a:spcPts val="0"/>
              </a:spcBef>
            </a:pPr>
            <a:r>
              <a:rPr lang="en-US" sz="2000" dirty="0"/>
              <a:t>Networking (</a:t>
            </a:r>
            <a:r>
              <a:rPr lang="en-US" sz="2000" dirty="0" err="1"/>
              <a:t>Vnet</a:t>
            </a:r>
            <a:r>
              <a:rPr lang="en-US" sz="2000" dirty="0"/>
              <a:t>, LB, DNS, …)</a:t>
            </a:r>
          </a:p>
          <a:p>
            <a:pPr>
              <a:spcBef>
                <a:spcPts val="0"/>
              </a:spcBef>
            </a:pPr>
            <a:r>
              <a:rPr lang="en-US" sz="2000" dirty="0"/>
              <a:t>Azure Active Directory</a:t>
            </a:r>
          </a:p>
          <a:p>
            <a:pPr>
              <a:spcBef>
                <a:spcPts val="0"/>
              </a:spcBef>
            </a:pPr>
            <a:r>
              <a:rPr lang="en-US" sz="2000" dirty="0"/>
              <a:t>Database (MySQL, PostgreSQL,  SQL)</a:t>
            </a:r>
          </a:p>
          <a:p>
            <a:pPr>
              <a:spcBef>
                <a:spcPts val="0"/>
              </a:spcBef>
            </a:pPr>
            <a:r>
              <a:rPr lang="en-US" sz="2000" dirty="0"/>
              <a:t>Monitoring</a:t>
            </a:r>
          </a:p>
          <a:p>
            <a:pPr>
              <a:spcBef>
                <a:spcPts val="0"/>
              </a:spcBef>
            </a:pPr>
            <a:r>
              <a:rPr lang="en-US" sz="2000" dirty="0"/>
              <a:t>Storage (Storage Account, Blob, Share, …)</a:t>
            </a:r>
          </a:p>
          <a:p>
            <a:pPr>
              <a:spcBef>
                <a:spcPts val="0"/>
              </a:spcBef>
            </a:pPr>
            <a:r>
              <a:rPr lang="en-US" sz="2000" dirty="0"/>
              <a:t>…</a:t>
            </a:r>
          </a:p>
          <a:p>
            <a:r>
              <a:rPr lang="en-US" b="1" dirty="0"/>
              <a:t>Provisioning for Azure PaaS</a:t>
            </a:r>
          </a:p>
          <a:p>
            <a:pPr>
              <a:spcBef>
                <a:spcPts val="0"/>
              </a:spcBef>
            </a:pPr>
            <a:r>
              <a:rPr lang="en-US" sz="2000" dirty="0"/>
              <a:t>Containers (AKS, ACI)</a:t>
            </a:r>
          </a:p>
          <a:p>
            <a:pPr>
              <a:spcBef>
                <a:spcPts val="0"/>
              </a:spcBef>
            </a:pPr>
            <a:r>
              <a:rPr lang="en-US" sz="2000" dirty="0"/>
              <a:t>Web Apps</a:t>
            </a:r>
          </a:p>
          <a:p>
            <a:pPr>
              <a:spcBef>
                <a:spcPts val="0"/>
              </a:spcBef>
            </a:pPr>
            <a:r>
              <a:rPr lang="en-US" sz="2000" dirty="0" err="1"/>
              <a:t>CosmosDB</a:t>
            </a:r>
            <a:endParaRPr lang="en-US" sz="2000" dirty="0"/>
          </a:p>
          <a:p>
            <a:pPr>
              <a:spcBef>
                <a:spcPts val="0"/>
              </a:spcBef>
            </a:pPr>
            <a:r>
              <a:rPr lang="en-US" sz="2000" dirty="0"/>
              <a:t>Data Lake</a:t>
            </a:r>
          </a:p>
          <a:p>
            <a:pPr>
              <a:spcBef>
                <a:spcPts val="0"/>
              </a:spcBef>
            </a:pPr>
            <a:r>
              <a:rPr lang="en-US" sz="2000" dirty="0"/>
              <a:t>Logic Apps</a:t>
            </a:r>
          </a:p>
          <a:p>
            <a:pPr>
              <a:spcBef>
                <a:spcPts val="0"/>
              </a:spcBef>
            </a:pPr>
            <a:r>
              <a:rPr lang="en-US" sz="2000" dirty="0" err="1"/>
              <a:t>KeyVault</a:t>
            </a:r>
            <a:endParaRPr lang="en-US" sz="2000" dirty="0"/>
          </a:p>
          <a:p>
            <a:pPr>
              <a:spcBef>
                <a:spcPts val="0"/>
              </a:spcBef>
            </a:pPr>
            <a:r>
              <a:rPr lang="en-US" sz="2000" dirty="0"/>
              <a:t>… </a:t>
            </a:r>
            <a:endParaRPr lang="en-US" sz="2400" dirty="0"/>
          </a:p>
        </p:txBody>
      </p:sp>
      <p:sp>
        <p:nvSpPr>
          <p:cNvPr id="10" name="TextBox 9">
            <a:extLst>
              <a:ext uri="{FF2B5EF4-FFF2-40B4-BE49-F238E27FC236}">
                <a16:creationId xmlns:a16="http://schemas.microsoft.com/office/drawing/2014/main" id="{4C31A24B-D54E-EC4C-A0EA-BD1AD0FBC1F3}"/>
              </a:ext>
            </a:extLst>
          </p:cNvPr>
          <p:cNvSpPr txBox="1"/>
          <p:nvPr/>
        </p:nvSpPr>
        <p:spPr>
          <a:xfrm>
            <a:off x="9434513" y="5662136"/>
            <a:ext cx="275748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mn-cs"/>
              </a:rPr>
              <a:t>Catch-All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mn-cs"/>
              </a:rPr>
              <a:t>ARM Template</a:t>
            </a:r>
          </a:p>
        </p:txBody>
      </p:sp>
    </p:spTree>
    <p:extLst>
      <p:ext uri="{BB962C8B-B14F-4D97-AF65-F5344CB8AC3E}">
        <p14:creationId xmlns:p14="http://schemas.microsoft.com/office/powerpoint/2010/main" val="3461937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0" grpId="0" uiExpand="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93AB-C052-2543-963E-E4EFE8490100}"/>
              </a:ext>
            </a:extLst>
          </p:cNvPr>
          <p:cNvSpPr>
            <a:spLocks noGrp="1"/>
          </p:cNvSpPr>
          <p:nvPr>
            <p:ph type="title"/>
          </p:nvPr>
        </p:nvSpPr>
        <p:spPr/>
        <p:txBody>
          <a:bodyPr/>
          <a:lstStyle/>
          <a:p>
            <a:r>
              <a:rPr lang="en-US" dirty="0"/>
              <a:t>Assembly</a:t>
            </a:r>
          </a:p>
        </p:txBody>
      </p:sp>
      <p:sp>
        <p:nvSpPr>
          <p:cNvPr id="3" name="Text Placeholder 2">
            <a:extLst>
              <a:ext uri="{FF2B5EF4-FFF2-40B4-BE49-F238E27FC236}">
                <a16:creationId xmlns:a16="http://schemas.microsoft.com/office/drawing/2014/main" id="{D92B529C-A8ED-7F4D-8602-96282450F157}"/>
              </a:ext>
            </a:extLst>
          </p:cNvPr>
          <p:cNvSpPr>
            <a:spLocks noGrp="1"/>
          </p:cNvSpPr>
          <p:nvPr>
            <p:ph type="body" sz="quarter" idx="10"/>
          </p:nvPr>
        </p:nvSpPr>
        <p:spPr>
          <a:xfrm>
            <a:off x="586390" y="1434370"/>
            <a:ext cx="11018520" cy="2794611"/>
          </a:xfrm>
        </p:spPr>
        <p:txBody>
          <a:bodyPr/>
          <a:lstStyle/>
          <a:p>
            <a:r>
              <a:rPr lang="en-US" dirty="0"/>
              <a:t>Cloud Shell</a:t>
            </a:r>
          </a:p>
          <a:p>
            <a:pPr lvl="1"/>
            <a:r>
              <a:rPr lang="en-US" dirty="0"/>
              <a:t>Terraform integration</a:t>
            </a:r>
          </a:p>
          <a:p>
            <a:pPr lvl="1"/>
            <a:r>
              <a:rPr lang="en-US" dirty="0"/>
              <a:t>Editor with Terraform Syntax Highlighting</a:t>
            </a:r>
          </a:p>
          <a:p>
            <a:pPr lvl="1"/>
            <a:endParaRPr lang="en-US" dirty="0"/>
          </a:p>
          <a:p>
            <a:r>
              <a:rPr lang="en-US" dirty="0"/>
              <a:t>Visual Studio Code</a:t>
            </a:r>
          </a:p>
          <a:p>
            <a:pPr lvl="1"/>
            <a:r>
              <a:rPr lang="en-US" dirty="0"/>
              <a:t>Terraform extension</a:t>
            </a:r>
          </a:p>
          <a:p>
            <a:pPr lvl="1"/>
            <a:r>
              <a:rPr lang="en-US" dirty="0"/>
              <a:t>Azure Terraform extension</a:t>
            </a:r>
          </a:p>
        </p:txBody>
      </p:sp>
      <p:pic>
        <p:nvPicPr>
          <p:cNvPr id="8" name="Picture 7">
            <a:extLst>
              <a:ext uri="{FF2B5EF4-FFF2-40B4-BE49-F238E27FC236}">
                <a16:creationId xmlns:a16="http://schemas.microsoft.com/office/drawing/2014/main" id="{88454F96-31A7-0548-B287-868F5DA105ED}"/>
              </a:ext>
            </a:extLst>
          </p:cNvPr>
          <p:cNvPicPr>
            <a:picLocks noChangeAspect="1"/>
          </p:cNvPicPr>
          <p:nvPr/>
        </p:nvPicPr>
        <p:blipFill>
          <a:blip r:embed="rId3"/>
          <a:stretch>
            <a:fillRect/>
          </a:stretch>
        </p:blipFill>
        <p:spPr>
          <a:xfrm>
            <a:off x="5164621" y="947698"/>
            <a:ext cx="7027379" cy="5118100"/>
          </a:xfrm>
          <a:prstGeom prst="rect">
            <a:avLst/>
          </a:prstGeom>
        </p:spPr>
      </p:pic>
    </p:spTree>
    <p:extLst>
      <p:ext uri="{BB962C8B-B14F-4D97-AF65-F5344CB8AC3E}">
        <p14:creationId xmlns:p14="http://schemas.microsoft.com/office/powerpoint/2010/main" val="4171964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53A-3335-9D4B-8B3B-1538C813AD4B}"/>
              </a:ext>
            </a:extLst>
          </p:cNvPr>
          <p:cNvSpPr>
            <a:spLocks noGrp="1"/>
          </p:cNvSpPr>
          <p:nvPr>
            <p:ph type="title"/>
          </p:nvPr>
        </p:nvSpPr>
        <p:spPr/>
        <p:txBody>
          <a:bodyPr/>
          <a:lstStyle/>
          <a:p>
            <a:r>
              <a:rPr lang="en-US" dirty="0"/>
              <a:t>Workflow</a:t>
            </a:r>
          </a:p>
        </p:txBody>
      </p:sp>
      <p:graphicFrame>
        <p:nvGraphicFramePr>
          <p:cNvPr id="4" name="Diagram 3">
            <a:extLst>
              <a:ext uri="{FF2B5EF4-FFF2-40B4-BE49-F238E27FC236}">
                <a16:creationId xmlns:a16="http://schemas.microsoft.com/office/drawing/2014/main" id="{495A0F1D-C07D-C343-AE8D-CEB6685B58C2}"/>
              </a:ext>
            </a:extLst>
          </p:cNvPr>
          <p:cNvGraphicFramePr/>
          <p:nvPr>
            <p:extLst>
              <p:ext uri="{D42A27DB-BD31-4B8C-83A1-F6EECF244321}">
                <p14:modId xmlns:p14="http://schemas.microsoft.com/office/powerpoint/2010/main" val="3959296520"/>
              </p:ext>
            </p:extLst>
          </p:nvPr>
        </p:nvGraphicFramePr>
        <p:xfrm>
          <a:off x="586390" y="1434370"/>
          <a:ext cx="11018520" cy="527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612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1871544"/>
            <a:ext cx="5943600" cy="1661993"/>
          </a:xfrm>
        </p:spPr>
        <p:txBody>
          <a:bodyPr/>
          <a:lstStyle/>
          <a:p>
            <a:r>
              <a:rPr lang="en-US" dirty="0"/>
              <a:t>Hybrid multi-cloud Infrastructure as Code using Terraform</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923330"/>
          </a:xfrm>
        </p:spPr>
        <p:txBody>
          <a:bodyPr/>
          <a:lstStyle/>
          <a:p>
            <a:r>
              <a:rPr lang="en-US" dirty="0"/>
              <a:t>Mark Gray</a:t>
            </a:r>
          </a:p>
          <a:p>
            <a:r>
              <a:rPr lang="en-US" dirty="0"/>
              <a:t>Sr. Program Manager</a:t>
            </a:r>
          </a:p>
          <a:p>
            <a:r>
              <a:rPr lang="en-US" dirty="0"/>
              <a:t>Microsoft</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dirty="0"/>
              <a:t>BRK 3043</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DBC9-D6D9-6446-ADEA-31AD037CBA8C}"/>
              </a:ext>
            </a:extLst>
          </p:cNvPr>
          <p:cNvSpPr>
            <a:spLocks noGrp="1"/>
          </p:cNvSpPr>
          <p:nvPr>
            <p:ph type="title"/>
          </p:nvPr>
        </p:nvSpPr>
        <p:spPr/>
        <p:txBody>
          <a:bodyPr/>
          <a:lstStyle/>
          <a:p>
            <a:r>
              <a:rPr lang="en-US" dirty="0" err="1"/>
              <a:t>Azurerm</a:t>
            </a:r>
            <a:r>
              <a:rPr lang="en-US" dirty="0"/>
              <a:t> backend</a:t>
            </a:r>
          </a:p>
        </p:txBody>
      </p:sp>
      <p:sp>
        <p:nvSpPr>
          <p:cNvPr id="4" name="Text Placeholder 3">
            <a:extLst>
              <a:ext uri="{FF2B5EF4-FFF2-40B4-BE49-F238E27FC236}">
                <a16:creationId xmlns:a16="http://schemas.microsoft.com/office/drawing/2014/main" id="{F1D78EEF-A6A8-B641-AA86-3C2A1C41F2C9}"/>
              </a:ext>
            </a:extLst>
          </p:cNvPr>
          <p:cNvSpPr>
            <a:spLocks noGrp="1"/>
          </p:cNvSpPr>
          <p:nvPr>
            <p:ph type="body" sz="quarter" idx="10"/>
          </p:nvPr>
        </p:nvSpPr>
        <p:spPr>
          <a:xfrm>
            <a:off x="586390" y="1434370"/>
            <a:ext cx="11018520" cy="1982081"/>
          </a:xfrm>
        </p:spPr>
        <p:txBody>
          <a:bodyPr/>
          <a:lstStyle/>
          <a:p>
            <a:r>
              <a:rPr lang="en-US" dirty="0"/>
              <a:t>Standard Backend with state locking &amp; consistency checking</a:t>
            </a:r>
          </a:p>
          <a:p>
            <a:r>
              <a:rPr lang="en-US" dirty="0"/>
              <a:t>Azure Storage (Blob)</a:t>
            </a:r>
          </a:p>
          <a:p>
            <a:endParaRPr lang="en-US" dirty="0"/>
          </a:p>
          <a:p>
            <a:r>
              <a:rPr lang="en-US" dirty="0"/>
              <a:t>remote-</a:t>
            </a:r>
            <a:r>
              <a:rPr lang="en-US" dirty="0" err="1"/>
              <a:t>state.tf</a:t>
            </a:r>
            <a:r>
              <a:rPr lang="en-US" dirty="0"/>
              <a:t>						.</a:t>
            </a:r>
            <a:r>
              <a:rPr lang="en-US" dirty="0" err="1"/>
              <a:t>backend.tfvars</a:t>
            </a:r>
            <a:endParaRPr lang="en-US" dirty="0"/>
          </a:p>
        </p:txBody>
      </p:sp>
      <p:pic>
        <p:nvPicPr>
          <p:cNvPr id="6" name="Picture 5">
            <a:extLst>
              <a:ext uri="{FF2B5EF4-FFF2-40B4-BE49-F238E27FC236}">
                <a16:creationId xmlns:a16="http://schemas.microsoft.com/office/drawing/2014/main" id="{FA037AED-2FD3-BD4B-97F2-A2CDE7D22FBE}"/>
              </a:ext>
            </a:extLst>
          </p:cNvPr>
          <p:cNvPicPr>
            <a:picLocks noChangeAspect="1"/>
          </p:cNvPicPr>
          <p:nvPr/>
        </p:nvPicPr>
        <p:blipFill>
          <a:blip r:embed="rId3"/>
          <a:stretch>
            <a:fillRect/>
          </a:stretch>
        </p:blipFill>
        <p:spPr>
          <a:xfrm>
            <a:off x="1028699" y="3839623"/>
            <a:ext cx="3681976" cy="1199745"/>
          </a:xfrm>
          <a:prstGeom prst="rect">
            <a:avLst/>
          </a:prstGeom>
        </p:spPr>
      </p:pic>
      <p:pic>
        <p:nvPicPr>
          <p:cNvPr id="7" name="Picture 6">
            <a:extLst>
              <a:ext uri="{FF2B5EF4-FFF2-40B4-BE49-F238E27FC236}">
                <a16:creationId xmlns:a16="http://schemas.microsoft.com/office/drawing/2014/main" id="{E20D1AA3-65BC-0D48-936E-4FEAF4FF1BE4}"/>
              </a:ext>
            </a:extLst>
          </p:cNvPr>
          <p:cNvPicPr>
            <a:picLocks noChangeAspect="1"/>
          </p:cNvPicPr>
          <p:nvPr/>
        </p:nvPicPr>
        <p:blipFill rotWithShape="1">
          <a:blip r:embed="rId4"/>
          <a:srcRect r="61458"/>
          <a:stretch/>
        </p:blipFill>
        <p:spPr>
          <a:xfrm>
            <a:off x="7010400" y="3793748"/>
            <a:ext cx="4699000" cy="1199745"/>
          </a:xfrm>
          <a:prstGeom prst="rect">
            <a:avLst/>
          </a:prstGeom>
        </p:spPr>
      </p:pic>
    </p:spTree>
    <p:extLst>
      <p:ext uri="{BB962C8B-B14F-4D97-AF65-F5344CB8AC3E}">
        <p14:creationId xmlns:p14="http://schemas.microsoft.com/office/powerpoint/2010/main" val="85022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BAC98-49F6-6646-9893-294D3DFF9095}"/>
              </a:ext>
            </a:extLst>
          </p:cNvPr>
          <p:cNvSpPr>
            <a:spLocks noGrp="1"/>
          </p:cNvSpPr>
          <p:nvPr>
            <p:ph type="title"/>
          </p:nvPr>
        </p:nvSpPr>
        <p:spPr>
          <a:xfrm>
            <a:off x="585216" y="2756225"/>
            <a:ext cx="6400800" cy="775597"/>
          </a:xfrm>
        </p:spPr>
        <p:txBody>
          <a:bodyPr/>
          <a:lstStyle/>
          <a:p>
            <a:r>
              <a:rPr lang="en-US" dirty="0"/>
              <a:t>Demo 3</a:t>
            </a:r>
            <a:br>
              <a:rPr lang="en-US" dirty="0"/>
            </a:br>
            <a:r>
              <a:rPr lang="en-US" sz="2000" dirty="0"/>
              <a:t>State</a:t>
            </a:r>
            <a:endParaRPr lang="en-US" dirty="0"/>
          </a:p>
        </p:txBody>
      </p:sp>
      <p:sp>
        <p:nvSpPr>
          <p:cNvPr id="6" name="Text Placeholder 5">
            <a:extLst>
              <a:ext uri="{FF2B5EF4-FFF2-40B4-BE49-F238E27FC236}">
                <a16:creationId xmlns:a16="http://schemas.microsoft.com/office/drawing/2014/main" id="{1100AEFB-A89F-C54E-A156-BFFCD3CDE51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550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CB361A1-D4B0-6649-BAD8-D57DC6371D1E}"/>
              </a:ext>
            </a:extLst>
          </p:cNvPr>
          <p:cNvPicPr>
            <a:picLocks noGrp="1" noChangeAspect="1"/>
          </p:cNvPicPr>
          <p:nvPr>
            <p:ph type="pic" sz="quarter" idx="11"/>
          </p:nvPr>
        </p:nvPicPr>
        <p:blipFill>
          <a:blip r:embed="rId3"/>
          <a:srcRect l="8855" r="8855"/>
          <a:stretch>
            <a:fillRect/>
          </a:stretch>
        </p:blipFill>
        <p:spPr/>
      </p:pic>
      <p:sp>
        <p:nvSpPr>
          <p:cNvPr id="4" name="Title 3">
            <a:extLst>
              <a:ext uri="{FF2B5EF4-FFF2-40B4-BE49-F238E27FC236}">
                <a16:creationId xmlns:a16="http://schemas.microsoft.com/office/drawing/2014/main" id="{F9065024-6DD2-404A-A8E8-0FC340C8598D}"/>
              </a:ext>
            </a:extLst>
          </p:cNvPr>
          <p:cNvSpPr>
            <a:spLocks noGrp="1"/>
          </p:cNvSpPr>
          <p:nvPr>
            <p:ph type="title"/>
          </p:nvPr>
        </p:nvSpPr>
        <p:spPr>
          <a:xfrm>
            <a:off x="584201" y="2271872"/>
            <a:ext cx="3768898" cy="861774"/>
          </a:xfrm>
        </p:spPr>
        <p:txBody>
          <a:bodyPr/>
          <a:lstStyle/>
          <a:p>
            <a:r>
              <a:rPr lang="en-US" dirty="0"/>
              <a:t>Abstraction</a:t>
            </a:r>
            <a:br>
              <a:rPr lang="en-US" dirty="0"/>
            </a:br>
            <a:r>
              <a:rPr lang="en-US" sz="2000" dirty="0"/>
              <a:t>Modules</a:t>
            </a:r>
            <a:endParaRPr lang="en-US" dirty="0"/>
          </a:p>
        </p:txBody>
      </p:sp>
      <p:sp>
        <p:nvSpPr>
          <p:cNvPr id="5" name="Text Placeholder 4">
            <a:extLst>
              <a:ext uri="{FF2B5EF4-FFF2-40B4-BE49-F238E27FC236}">
                <a16:creationId xmlns:a16="http://schemas.microsoft.com/office/drawing/2014/main" id="{D035DA0D-FD3E-964B-90B0-9FFF599FFCD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071367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DACF0E-CA0D-442E-A4AB-6C14385E2C8E}"/>
              </a:ext>
            </a:extLst>
          </p:cNvPr>
          <p:cNvPicPr>
            <a:picLocks noChangeAspect="1"/>
          </p:cNvPicPr>
          <p:nvPr/>
        </p:nvPicPr>
        <p:blipFill>
          <a:blip r:embed="rId3"/>
          <a:stretch>
            <a:fillRect/>
          </a:stretch>
        </p:blipFill>
        <p:spPr>
          <a:xfrm>
            <a:off x="955611" y="487"/>
            <a:ext cx="10280779" cy="6857027"/>
          </a:xfrm>
          <a:prstGeom prst="rect">
            <a:avLst/>
          </a:prstGeom>
        </p:spPr>
      </p:pic>
    </p:spTree>
    <p:extLst>
      <p:ext uri="{BB962C8B-B14F-4D97-AF65-F5344CB8AC3E}">
        <p14:creationId xmlns:p14="http://schemas.microsoft.com/office/powerpoint/2010/main" val="249818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2B8D-8ED0-3D41-8005-CB837697BF66}"/>
              </a:ext>
            </a:extLst>
          </p:cNvPr>
          <p:cNvSpPr>
            <a:spLocks noGrp="1"/>
          </p:cNvSpPr>
          <p:nvPr>
            <p:ph type="title"/>
          </p:nvPr>
        </p:nvSpPr>
        <p:spPr/>
        <p:txBody>
          <a:bodyPr/>
          <a:lstStyle/>
          <a:p>
            <a:r>
              <a:rPr lang="en-US" dirty="0"/>
              <a:t>Modules</a:t>
            </a:r>
          </a:p>
        </p:txBody>
      </p:sp>
      <p:pic>
        <p:nvPicPr>
          <p:cNvPr id="7" name="Picture 6">
            <a:extLst>
              <a:ext uri="{FF2B5EF4-FFF2-40B4-BE49-F238E27FC236}">
                <a16:creationId xmlns:a16="http://schemas.microsoft.com/office/drawing/2014/main" id="{8871EB89-5ACE-B945-A2BC-79DFAE65BEF7}"/>
              </a:ext>
            </a:extLst>
          </p:cNvPr>
          <p:cNvPicPr>
            <a:picLocks noChangeAspect="1"/>
          </p:cNvPicPr>
          <p:nvPr/>
        </p:nvPicPr>
        <p:blipFill>
          <a:blip r:embed="rId3"/>
          <a:stretch>
            <a:fillRect/>
          </a:stretch>
        </p:blipFill>
        <p:spPr>
          <a:xfrm>
            <a:off x="6006083" y="2479675"/>
            <a:ext cx="5930900" cy="27559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B6C5A4-DADA-4346-A32D-212236EAA916}"/>
              </a:ext>
            </a:extLst>
          </p:cNvPr>
          <p:cNvPicPr>
            <a:picLocks noChangeAspect="1"/>
          </p:cNvPicPr>
          <p:nvPr/>
        </p:nvPicPr>
        <p:blipFill>
          <a:blip r:embed="rId4"/>
          <a:stretch>
            <a:fillRect/>
          </a:stretch>
        </p:blipFill>
        <p:spPr>
          <a:xfrm>
            <a:off x="479425" y="2720975"/>
            <a:ext cx="4089400" cy="22733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06D4D1F-7CAF-ED44-93AC-32FE4C1BFE3C}"/>
              </a:ext>
            </a:extLst>
          </p:cNvPr>
          <p:cNvPicPr>
            <a:picLocks noChangeAspect="1"/>
          </p:cNvPicPr>
          <p:nvPr/>
        </p:nvPicPr>
        <p:blipFill>
          <a:blip r:embed="rId5"/>
          <a:stretch>
            <a:fillRect/>
          </a:stretch>
        </p:blipFill>
        <p:spPr>
          <a:xfrm>
            <a:off x="255017" y="2720975"/>
            <a:ext cx="5676900" cy="22860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B67BC16-958C-0E47-BF95-C6DF21BBB867}"/>
              </a:ext>
            </a:extLst>
          </p:cNvPr>
          <p:cNvPicPr>
            <a:picLocks noChangeAspect="1"/>
          </p:cNvPicPr>
          <p:nvPr/>
        </p:nvPicPr>
        <p:blipFill>
          <a:blip r:embed="rId6"/>
          <a:stretch>
            <a:fillRect/>
          </a:stretch>
        </p:blipFill>
        <p:spPr>
          <a:xfrm>
            <a:off x="6704583" y="2517775"/>
            <a:ext cx="4762500" cy="259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89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175CEC-B2A5-B549-80A0-860D5E1EC569}"/>
              </a:ext>
            </a:extLst>
          </p:cNvPr>
          <p:cNvSpPr>
            <a:spLocks noGrp="1"/>
          </p:cNvSpPr>
          <p:nvPr>
            <p:ph type="title"/>
          </p:nvPr>
        </p:nvSpPr>
        <p:spPr>
          <a:xfrm>
            <a:off x="585216" y="2756225"/>
            <a:ext cx="6400800" cy="775597"/>
          </a:xfrm>
        </p:spPr>
        <p:txBody>
          <a:bodyPr/>
          <a:lstStyle/>
          <a:p>
            <a:r>
              <a:rPr lang="en-US" dirty="0"/>
              <a:t>Demo 4</a:t>
            </a:r>
            <a:br>
              <a:rPr lang="en-US" dirty="0"/>
            </a:br>
            <a:r>
              <a:rPr lang="en-US" sz="2000" dirty="0"/>
              <a:t>Modules</a:t>
            </a:r>
            <a:endParaRPr lang="en-US" dirty="0"/>
          </a:p>
        </p:txBody>
      </p:sp>
      <p:sp>
        <p:nvSpPr>
          <p:cNvPr id="6" name="Text Placeholder 5">
            <a:extLst>
              <a:ext uri="{FF2B5EF4-FFF2-40B4-BE49-F238E27FC236}">
                <a16:creationId xmlns:a16="http://schemas.microsoft.com/office/drawing/2014/main" id="{832F09B3-1ED9-C743-8030-D698B2A232E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9066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7472E-74A8-48DA-95ED-9BE0420928C5}"/>
              </a:ext>
            </a:extLst>
          </p:cNvPr>
          <p:cNvPicPr>
            <a:picLocks noChangeAspect="1"/>
          </p:cNvPicPr>
          <p:nvPr/>
        </p:nvPicPr>
        <p:blipFill>
          <a:blip r:embed="rId3"/>
          <a:stretch>
            <a:fillRect/>
          </a:stretch>
        </p:blipFill>
        <p:spPr>
          <a:xfrm>
            <a:off x="1358255" y="67407"/>
            <a:ext cx="9475491" cy="6316993"/>
          </a:xfrm>
          <a:prstGeom prst="rect">
            <a:avLst/>
          </a:prstGeom>
        </p:spPr>
      </p:pic>
      <p:sp>
        <p:nvSpPr>
          <p:cNvPr id="7" name="TextBox 6">
            <a:extLst>
              <a:ext uri="{FF2B5EF4-FFF2-40B4-BE49-F238E27FC236}">
                <a16:creationId xmlns:a16="http://schemas.microsoft.com/office/drawing/2014/main" id="{1B714B7E-3760-4ED1-9630-DF01E3C67E27}"/>
              </a:ext>
            </a:extLst>
          </p:cNvPr>
          <p:cNvSpPr txBox="1"/>
          <p:nvPr/>
        </p:nvSpPr>
        <p:spPr>
          <a:xfrm>
            <a:off x="9606997" y="6598243"/>
            <a:ext cx="2577422" cy="38462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sng" strike="noStrike" kern="1200" cap="none" spc="0" normalizeH="0" baseline="0" noProof="0" dirty="0">
                <a:ln>
                  <a:noFill/>
                </a:ln>
                <a:solidFill>
                  <a:srgbClr val="1A1A1A"/>
                </a:solidFill>
                <a:effectLst/>
                <a:uLnTx/>
                <a:uFillTx/>
                <a:latin typeface="Segoe UI"/>
                <a:ea typeface="+mn-ea"/>
                <a:cs typeface="+mn-cs"/>
                <a:hlinkClick r:id="rId4"/>
              </a:rPr>
              <a:t>Community</a:t>
            </a:r>
            <a:r>
              <a:rPr kumimoji="0" lang="en-US" sz="686" b="0" i="0" u="none" strike="noStrike" kern="1200" cap="none" spc="0" normalizeH="0" baseline="0" noProof="0" dirty="0">
                <a:ln>
                  <a:noFill/>
                </a:ln>
                <a:solidFill>
                  <a:srgbClr val="1A1A1A"/>
                </a:solidFill>
                <a:effectLst/>
                <a:uLnTx/>
                <a:uFillTx/>
                <a:latin typeface="Segoe UI"/>
                <a:ea typeface="+mn-ea"/>
                <a:cs typeface="+mn-cs"/>
              </a:rPr>
              <a:t> </a:t>
            </a:r>
            <a:r>
              <a:rPr kumimoji="0" lang="en-US" sz="686" b="0" i="0" u="sng" strike="noStrike" kern="1200" cap="none" spc="0" normalizeH="0" baseline="0" noProof="0" dirty="0">
                <a:ln>
                  <a:noFill/>
                </a:ln>
                <a:solidFill>
                  <a:srgbClr val="1A1A1A"/>
                </a:solidFill>
                <a:effectLst/>
                <a:uLnTx/>
                <a:uFillTx/>
                <a:latin typeface="Segoe UI"/>
                <a:ea typeface="+mn-ea"/>
                <a:cs typeface="+mn-cs"/>
                <a:hlinkClick r:id="rId5"/>
              </a:rPr>
              <a:t>CC BY-SA 3.0</a:t>
            </a:r>
            <a:r>
              <a:rPr kumimoji="0" lang="en-US" sz="686" b="0" i="0" u="none" strike="noStrike" kern="1200" cap="none" spc="0" normalizeH="0" baseline="0" noProof="0" dirty="0">
                <a:ln>
                  <a:noFill/>
                </a:ln>
                <a:solidFill>
                  <a:srgbClr val="1A1A1A"/>
                </a:solidFill>
                <a:effectLst/>
                <a:uLnTx/>
                <a:uFillTx/>
                <a:latin typeface="Segoe UI"/>
                <a:ea typeface="+mn-ea"/>
                <a:cs typeface="+mn-cs"/>
              </a:rPr>
              <a:t> </a:t>
            </a:r>
            <a:r>
              <a:rPr kumimoji="0" lang="en-US" sz="686" b="0" i="0" u="sng" strike="noStrike" kern="1200" cap="none" spc="0" normalizeH="0" baseline="0" noProof="0" dirty="0">
                <a:ln>
                  <a:noFill/>
                </a:ln>
                <a:solidFill>
                  <a:srgbClr val="1A1A1A"/>
                </a:solidFill>
                <a:effectLst/>
                <a:uLnTx/>
                <a:uFillTx/>
                <a:latin typeface="Segoe UI"/>
                <a:ea typeface="+mn-ea"/>
                <a:cs typeface="+mn-cs"/>
                <a:hlinkClick r:id="rId6"/>
              </a:rPr>
              <a:t>Nick </a:t>
            </a:r>
            <a:r>
              <a:rPr kumimoji="0" lang="en-US" sz="686" b="0" i="0" u="sng" strike="noStrike" kern="1200" cap="none" spc="0" normalizeH="0" baseline="0" noProof="0" dirty="0" err="1">
                <a:ln>
                  <a:noFill/>
                </a:ln>
                <a:solidFill>
                  <a:srgbClr val="1A1A1A"/>
                </a:solidFill>
                <a:effectLst/>
                <a:uLnTx/>
                <a:uFillTx/>
                <a:latin typeface="Segoe UI"/>
                <a:ea typeface="+mn-ea"/>
                <a:cs typeface="+mn-cs"/>
                <a:hlinkClick r:id="rId6"/>
              </a:rPr>
              <a:t>Youngson</a:t>
            </a:r>
            <a:r>
              <a:rPr kumimoji="0" lang="en-US" sz="686" b="0" i="0" u="none" strike="noStrike" kern="1200" cap="none" spc="0" normalizeH="0" baseline="0" noProof="0" dirty="0">
                <a:ln>
                  <a:noFill/>
                </a:ln>
                <a:solidFill>
                  <a:srgbClr val="1A1A1A"/>
                </a:solidFill>
                <a:effectLst/>
                <a:uLnTx/>
                <a:uFillTx/>
                <a:latin typeface="Segoe UI"/>
                <a:ea typeface="+mn-ea"/>
                <a:cs typeface="+mn-cs"/>
              </a:rPr>
              <a:t> / </a:t>
            </a:r>
            <a:r>
              <a:rPr kumimoji="0" lang="en-US" sz="686" b="0" i="0" u="sng" strike="noStrike" kern="1200" cap="none" spc="0" normalizeH="0" baseline="0" noProof="0" dirty="0">
                <a:ln>
                  <a:noFill/>
                </a:ln>
                <a:solidFill>
                  <a:srgbClr val="1A1A1A"/>
                </a:solidFill>
                <a:effectLst/>
                <a:uLnTx/>
                <a:uFillTx/>
                <a:latin typeface="Segoe UI"/>
                <a:ea typeface="+mn-ea"/>
                <a:cs typeface="+mn-cs"/>
                <a:hlinkClick r:id="rId7"/>
              </a:rPr>
              <a:t>Alpha Stock Images</a:t>
            </a:r>
            <a:r>
              <a:rPr kumimoji="0" lang="en-US" sz="686" b="0" i="0" u="none" strike="noStrike" kern="1200" cap="none" spc="0" normalizeH="0" baseline="0" noProof="0" dirty="0">
                <a:ln>
                  <a:noFill/>
                </a:ln>
                <a:solidFill>
                  <a:srgbClr val="1A1A1A"/>
                </a:solidFill>
                <a:effectLst/>
                <a:uLnTx/>
                <a:uFillTx/>
                <a:latin typeface="Segoe UI"/>
                <a:ea typeface="+mn-ea"/>
                <a:cs typeface="+mn-cs"/>
              </a:rPr>
              <a:t> </a:t>
            </a:r>
            <a:endParaRPr kumimoji="0" lang="en-US" sz="88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1501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66172"/>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p:cNvGrpSpPr/>
          <p:nvPr/>
        </p:nvGrpSpPr>
        <p:grpSpPr>
          <a:xfrm>
            <a:off x="4315101" y="1833619"/>
            <a:ext cx="7585232" cy="5023895"/>
            <a:chOff x="4569387" y="1859015"/>
            <a:chExt cx="7737332" cy="5124635"/>
          </a:xfrm>
        </p:grpSpPr>
        <p:sp>
          <p:nvSpPr>
            <p:cNvPr id="28" name="Rectangle 27"/>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54" name="Title 1">
            <a:extLst>
              <a:ext uri="{FF2B5EF4-FFF2-40B4-BE49-F238E27FC236}">
                <a16:creationId xmlns:a16="http://schemas.microsoft.com/office/drawing/2014/main" id="{9C4E9946-6A7F-4278-8AD0-A5E39D286898}"/>
              </a:ext>
            </a:extLst>
          </p:cNvPr>
          <p:cNvSpPr txBox="1">
            <a:spLocks/>
          </p:cNvSpPr>
          <p:nvPr/>
        </p:nvSpPr>
        <p:spPr>
          <a:xfrm>
            <a:off x="269241" y="289957"/>
            <a:ext cx="822189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AU" sz="4705"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Developer Hub for Terraform</a:t>
            </a:r>
          </a:p>
        </p:txBody>
      </p:sp>
      <p:sp>
        <p:nvSpPr>
          <p:cNvPr id="55" name="TextBox 54">
            <a:extLst>
              <a:ext uri="{FF2B5EF4-FFF2-40B4-BE49-F238E27FC236}">
                <a16:creationId xmlns:a16="http://schemas.microsoft.com/office/drawing/2014/main" id="{DDAA53C6-F160-4001-ADD9-D6C617CEAB3D}"/>
              </a:ext>
            </a:extLst>
          </p:cNvPr>
          <p:cNvSpPr txBox="1"/>
          <p:nvPr/>
        </p:nvSpPr>
        <p:spPr>
          <a:xfrm>
            <a:off x="269241" y="898641"/>
            <a:ext cx="5907811"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961" b="0" i="0" u="sng" strike="noStrike" kern="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http://aka.ms/tfhub </a:t>
            </a:r>
          </a:p>
        </p:txBody>
      </p:sp>
      <p:sp>
        <p:nvSpPr>
          <p:cNvPr id="56" name="Rectangle 55">
            <a:extLst>
              <a:ext uri="{FF2B5EF4-FFF2-40B4-BE49-F238E27FC236}">
                <a16:creationId xmlns:a16="http://schemas.microsoft.com/office/drawing/2014/main" id="{C7345D51-FC96-4BE8-BC58-B4AFA310805E}"/>
              </a:ext>
            </a:extLst>
          </p:cNvPr>
          <p:cNvSpPr/>
          <p:nvPr/>
        </p:nvSpPr>
        <p:spPr bwMode="auto">
          <a:xfrm>
            <a:off x="932758" y="2389320"/>
            <a:ext cx="3210594" cy="8566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961" b="0" i="0" u="sng" strike="noStrike" kern="0" cap="none" spc="0" normalizeH="0" baseline="0" noProof="0" dirty="0">
                <a:ln>
                  <a:noFill/>
                </a:ln>
                <a:solidFill>
                  <a:srgbClr val="0070C0"/>
                </a:solidFill>
                <a:effectLst/>
                <a:uLnTx/>
                <a:uFillTx/>
                <a:latin typeface="Segoe UI Semilight"/>
                <a:ea typeface="+mn-ea"/>
                <a:cs typeface="+mn-cs"/>
              </a:rPr>
              <a:t>https://docs.microsoft.com/azure/Terraform/</a:t>
            </a:r>
            <a:r>
              <a:rPr kumimoji="0" lang="en-US" sz="1961" b="0" i="0" u="sng"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 </a:t>
            </a:r>
          </a:p>
        </p:txBody>
      </p:sp>
      <p:grpSp>
        <p:nvGrpSpPr>
          <p:cNvPr id="57" name="Group 56">
            <a:extLst>
              <a:ext uri="{FF2B5EF4-FFF2-40B4-BE49-F238E27FC236}">
                <a16:creationId xmlns:a16="http://schemas.microsoft.com/office/drawing/2014/main" id="{B093B7A2-FBD9-4F09-9D2A-EBB27141803E}"/>
              </a:ext>
            </a:extLst>
          </p:cNvPr>
          <p:cNvGrpSpPr/>
          <p:nvPr/>
        </p:nvGrpSpPr>
        <p:grpSpPr>
          <a:xfrm>
            <a:off x="448429" y="2389320"/>
            <a:ext cx="312580" cy="311733"/>
            <a:chOff x="7745382" y="4179584"/>
            <a:chExt cx="216026" cy="215441"/>
          </a:xfrm>
          <a:solidFill>
            <a:srgbClr val="002050"/>
          </a:solidFill>
        </p:grpSpPr>
        <p:sp>
          <p:nvSpPr>
            <p:cNvPr id="58" name="Freeform 14">
              <a:extLst>
                <a:ext uri="{FF2B5EF4-FFF2-40B4-BE49-F238E27FC236}">
                  <a16:creationId xmlns:a16="http://schemas.microsoft.com/office/drawing/2014/main" id="{31E5E581-6A85-4779-837B-BB428B3F63F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Freeform 15">
              <a:extLst>
                <a:ext uri="{FF2B5EF4-FFF2-40B4-BE49-F238E27FC236}">
                  <a16:creationId xmlns:a16="http://schemas.microsoft.com/office/drawing/2014/main" id="{3BF3C717-E9C1-4BF5-B561-8E6F79A3FE8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Freeform 16">
              <a:extLst>
                <a:ext uri="{FF2B5EF4-FFF2-40B4-BE49-F238E27FC236}">
                  <a16:creationId xmlns:a16="http://schemas.microsoft.com/office/drawing/2014/main" id="{EF6FCAAA-9399-4F1B-BEE2-1BA48E74AFB3}"/>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pic>
        <p:nvPicPr>
          <p:cNvPr id="61" name="Picture 60">
            <a:extLst>
              <a:ext uri="{FF2B5EF4-FFF2-40B4-BE49-F238E27FC236}">
                <a16:creationId xmlns:a16="http://schemas.microsoft.com/office/drawing/2014/main" id="{ACF39F61-A8E7-47B0-B1C4-269053D31E87}"/>
              </a:ext>
            </a:extLst>
          </p:cNvPr>
          <p:cNvPicPr>
            <a:picLocks noChangeAspect="1"/>
          </p:cNvPicPr>
          <p:nvPr/>
        </p:nvPicPr>
        <p:blipFill>
          <a:blip r:embed="rId4"/>
          <a:stretch>
            <a:fillRect/>
          </a:stretch>
        </p:blipFill>
        <p:spPr>
          <a:xfrm>
            <a:off x="2485463" y="5454398"/>
            <a:ext cx="894555" cy="894555"/>
          </a:xfrm>
          <a:prstGeom prst="rect">
            <a:avLst/>
          </a:prstGeom>
        </p:spPr>
      </p:pic>
      <p:sp>
        <p:nvSpPr>
          <p:cNvPr id="63" name="Rectangle 62">
            <a:extLst>
              <a:ext uri="{FF2B5EF4-FFF2-40B4-BE49-F238E27FC236}">
                <a16:creationId xmlns:a16="http://schemas.microsoft.com/office/drawing/2014/main" id="{62EC2D96-8EE0-47D2-967D-4B27DA98FA79}"/>
              </a:ext>
            </a:extLst>
          </p:cNvPr>
          <p:cNvSpPr/>
          <p:nvPr/>
        </p:nvSpPr>
        <p:spPr bwMode="auto">
          <a:xfrm>
            <a:off x="927877" y="3218105"/>
            <a:ext cx="3210594" cy="8566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a:ea typeface="+mn-ea"/>
                <a:cs typeface="Segoe UI Semilight" panose="020B0402040204020203" pitchFamily="34" charset="0"/>
              </a:rPr>
              <a:t>The best place to find technical guidance for Terraform on Azure </a:t>
            </a:r>
          </a:p>
        </p:txBody>
      </p:sp>
      <p:grpSp>
        <p:nvGrpSpPr>
          <p:cNvPr id="64" name="Group 63">
            <a:extLst>
              <a:ext uri="{FF2B5EF4-FFF2-40B4-BE49-F238E27FC236}">
                <a16:creationId xmlns:a16="http://schemas.microsoft.com/office/drawing/2014/main" id="{FF4F9B6C-7D73-4CF5-8764-846EF14C7F76}"/>
              </a:ext>
            </a:extLst>
          </p:cNvPr>
          <p:cNvGrpSpPr/>
          <p:nvPr/>
        </p:nvGrpSpPr>
        <p:grpSpPr>
          <a:xfrm>
            <a:off x="443548" y="3218105"/>
            <a:ext cx="312580" cy="311733"/>
            <a:chOff x="7745382" y="4179584"/>
            <a:chExt cx="216026" cy="215441"/>
          </a:xfrm>
          <a:solidFill>
            <a:srgbClr val="002050"/>
          </a:solidFill>
        </p:grpSpPr>
        <p:sp>
          <p:nvSpPr>
            <p:cNvPr id="65" name="Freeform 14">
              <a:extLst>
                <a:ext uri="{FF2B5EF4-FFF2-40B4-BE49-F238E27FC236}">
                  <a16:creationId xmlns:a16="http://schemas.microsoft.com/office/drawing/2014/main" id="{FACB8421-6DA1-456E-9952-39492077AC94}"/>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Freeform 15">
              <a:extLst>
                <a:ext uri="{FF2B5EF4-FFF2-40B4-BE49-F238E27FC236}">
                  <a16:creationId xmlns:a16="http://schemas.microsoft.com/office/drawing/2014/main" id="{C2243AE7-556A-419C-AEA0-9275EBC7C580}"/>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Freeform 16">
              <a:extLst>
                <a:ext uri="{FF2B5EF4-FFF2-40B4-BE49-F238E27FC236}">
                  <a16:creationId xmlns:a16="http://schemas.microsoft.com/office/drawing/2014/main" id="{3405646D-2547-4A04-80B0-BC9B80A89B25}"/>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8" name="Rectangle 67">
            <a:extLst>
              <a:ext uri="{FF2B5EF4-FFF2-40B4-BE49-F238E27FC236}">
                <a16:creationId xmlns:a16="http://schemas.microsoft.com/office/drawing/2014/main" id="{81E910B8-46A8-4249-A906-8C7DBF8FFFFE}"/>
              </a:ext>
            </a:extLst>
          </p:cNvPr>
          <p:cNvSpPr/>
          <p:nvPr/>
        </p:nvSpPr>
        <p:spPr bwMode="auto">
          <a:xfrm>
            <a:off x="927877" y="4561583"/>
            <a:ext cx="3210594" cy="8566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a:ea typeface="+mn-ea"/>
                <a:cs typeface="Segoe UI Semilight" panose="020B0402040204020203" pitchFamily="34" charset="0"/>
              </a:rPr>
              <a:t>Jenkins and Ansible Developer Hubs also available</a:t>
            </a:r>
          </a:p>
        </p:txBody>
      </p:sp>
      <p:grpSp>
        <p:nvGrpSpPr>
          <p:cNvPr id="69" name="Group 68">
            <a:extLst>
              <a:ext uri="{FF2B5EF4-FFF2-40B4-BE49-F238E27FC236}">
                <a16:creationId xmlns:a16="http://schemas.microsoft.com/office/drawing/2014/main" id="{C2BB260F-0B92-4B12-B880-B25378B3123C}"/>
              </a:ext>
            </a:extLst>
          </p:cNvPr>
          <p:cNvGrpSpPr/>
          <p:nvPr/>
        </p:nvGrpSpPr>
        <p:grpSpPr>
          <a:xfrm>
            <a:off x="443548" y="4561583"/>
            <a:ext cx="312580" cy="311733"/>
            <a:chOff x="7745382" y="4179584"/>
            <a:chExt cx="216026" cy="215441"/>
          </a:xfrm>
          <a:solidFill>
            <a:srgbClr val="002050"/>
          </a:solidFill>
        </p:grpSpPr>
        <p:sp>
          <p:nvSpPr>
            <p:cNvPr id="70" name="Freeform 14">
              <a:extLst>
                <a:ext uri="{FF2B5EF4-FFF2-40B4-BE49-F238E27FC236}">
                  <a16:creationId xmlns:a16="http://schemas.microsoft.com/office/drawing/2014/main" id="{B199551F-54BA-41CC-95EC-2B5BBB6FEC74}"/>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Freeform 15">
              <a:extLst>
                <a:ext uri="{FF2B5EF4-FFF2-40B4-BE49-F238E27FC236}">
                  <a16:creationId xmlns:a16="http://schemas.microsoft.com/office/drawing/2014/main" id="{A2B81A8E-55D1-47D0-83AA-173322178628}"/>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Freeform 16">
              <a:extLst>
                <a:ext uri="{FF2B5EF4-FFF2-40B4-BE49-F238E27FC236}">
                  <a16:creationId xmlns:a16="http://schemas.microsoft.com/office/drawing/2014/main" id="{0ABC980D-F8A4-4AE6-ACFC-C444AA7D8453}"/>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pic>
        <p:nvPicPr>
          <p:cNvPr id="29" name="Picture 28">
            <a:extLst>
              <a:ext uri="{FF2B5EF4-FFF2-40B4-BE49-F238E27FC236}">
                <a16:creationId xmlns:a16="http://schemas.microsoft.com/office/drawing/2014/main" id="{47F86C8E-F66A-477E-913A-2D0D75AAF9CC}"/>
              </a:ext>
            </a:extLst>
          </p:cNvPr>
          <p:cNvPicPr>
            <a:picLocks noChangeAspect="1"/>
          </p:cNvPicPr>
          <p:nvPr/>
        </p:nvPicPr>
        <p:blipFill>
          <a:blip r:embed="rId5"/>
          <a:stretch>
            <a:fillRect/>
          </a:stretch>
        </p:blipFill>
        <p:spPr>
          <a:xfrm>
            <a:off x="1090961" y="5535234"/>
            <a:ext cx="530881" cy="732881"/>
          </a:xfrm>
          <a:prstGeom prst="rect">
            <a:avLst/>
          </a:prstGeom>
        </p:spPr>
      </p:pic>
      <p:pic>
        <p:nvPicPr>
          <p:cNvPr id="2" name="Picture 1">
            <a:extLst>
              <a:ext uri="{FF2B5EF4-FFF2-40B4-BE49-F238E27FC236}">
                <a16:creationId xmlns:a16="http://schemas.microsoft.com/office/drawing/2014/main" id="{55421AF1-E459-4FEF-8B6E-A2618A2654DC}"/>
              </a:ext>
            </a:extLst>
          </p:cNvPr>
          <p:cNvPicPr>
            <a:picLocks noChangeAspect="1"/>
          </p:cNvPicPr>
          <p:nvPr/>
        </p:nvPicPr>
        <p:blipFill>
          <a:blip r:embed="rId6"/>
          <a:stretch>
            <a:fillRect/>
          </a:stretch>
        </p:blipFill>
        <p:spPr>
          <a:xfrm>
            <a:off x="4504418" y="2113650"/>
            <a:ext cx="7213143" cy="2611425"/>
          </a:xfrm>
          <a:prstGeom prst="rect">
            <a:avLst/>
          </a:prstGeom>
        </p:spPr>
      </p:pic>
      <p:sp>
        <p:nvSpPr>
          <p:cNvPr id="5" name="Rectangle 4">
            <a:extLst>
              <a:ext uri="{FF2B5EF4-FFF2-40B4-BE49-F238E27FC236}">
                <a16:creationId xmlns:a16="http://schemas.microsoft.com/office/drawing/2014/main" id="{33023E96-4C81-4572-B6A1-5D8B18410296}"/>
              </a:ext>
            </a:extLst>
          </p:cNvPr>
          <p:cNvSpPr/>
          <p:nvPr/>
        </p:nvSpPr>
        <p:spPr bwMode="auto">
          <a:xfrm>
            <a:off x="4504418" y="4708133"/>
            <a:ext cx="7206600" cy="14848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a:extLst>
              <a:ext uri="{FF2B5EF4-FFF2-40B4-BE49-F238E27FC236}">
                <a16:creationId xmlns:a16="http://schemas.microsoft.com/office/drawing/2014/main" id="{40C8FD25-5B13-4815-9BFF-892AD5C9137E}"/>
              </a:ext>
            </a:extLst>
          </p:cNvPr>
          <p:cNvPicPr>
            <a:picLocks noChangeAspect="1"/>
          </p:cNvPicPr>
          <p:nvPr/>
        </p:nvPicPr>
        <p:blipFill>
          <a:blip r:embed="rId7"/>
          <a:stretch>
            <a:fillRect/>
          </a:stretch>
        </p:blipFill>
        <p:spPr>
          <a:xfrm>
            <a:off x="6021298" y="3733212"/>
            <a:ext cx="3492322" cy="2226148"/>
          </a:xfrm>
          <a:prstGeom prst="rect">
            <a:avLst/>
          </a:prstGeom>
        </p:spPr>
      </p:pic>
    </p:spTree>
    <p:extLst>
      <p:ext uri="{BB962C8B-B14F-4D97-AF65-F5344CB8AC3E}">
        <p14:creationId xmlns:p14="http://schemas.microsoft.com/office/powerpoint/2010/main" val="904234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75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750"/>
                                        <p:tgtEl>
                                          <p:spTgt spid="63"/>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75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75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3" grpId="0"/>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Community membership levels (benefits)</a:t>
            </a:r>
          </a:p>
        </p:txBody>
      </p:sp>
      <p:sp>
        <p:nvSpPr>
          <p:cNvPr id="5" name="Text Placeholder 4"/>
          <p:cNvSpPr>
            <a:spLocks noGrp="1"/>
          </p:cNvSpPr>
          <p:nvPr>
            <p:ph type="body" sz="quarter" idx="10"/>
          </p:nvPr>
        </p:nvSpPr>
        <p:spPr>
          <a:xfrm>
            <a:off x="588262" y="1189495"/>
            <a:ext cx="11336055" cy="2499146"/>
          </a:xfrm>
        </p:spPr>
        <p:txBody>
          <a:bodyPr/>
          <a:lstStyle/>
          <a:p>
            <a:r>
              <a:rPr lang="en-US" dirty="0"/>
              <a:t>Advisor – Azure Terraform User with NDA (Backlog)</a:t>
            </a:r>
          </a:p>
          <a:p>
            <a:r>
              <a:rPr lang="en-US" dirty="0"/>
              <a:t>Insider – Leadership Quote/Tweet (Prioritize issues)</a:t>
            </a:r>
          </a:p>
          <a:p>
            <a:r>
              <a:rPr lang="en-US" dirty="0"/>
              <a:t>Influencer – Case Study (CAT/CSE help)</a:t>
            </a:r>
          </a:p>
          <a:p>
            <a:r>
              <a:rPr lang="en-US" dirty="0"/>
              <a:t>Contributor – Doc/Module contributions (Prioritize features)</a:t>
            </a:r>
          </a:p>
          <a:p>
            <a:r>
              <a:rPr lang="en-US" dirty="0"/>
              <a:t>Elite – Provider contributions (Product Team help)</a:t>
            </a:r>
            <a:endParaRPr lang="en-US" sz="2745" dirty="0"/>
          </a:p>
        </p:txBody>
      </p:sp>
    </p:spTree>
    <p:extLst>
      <p:ext uri="{BB962C8B-B14F-4D97-AF65-F5344CB8AC3E}">
        <p14:creationId xmlns:p14="http://schemas.microsoft.com/office/powerpoint/2010/main" val="3761567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3D11-DE12-EA45-AD91-EC2989D19C82}"/>
              </a:ext>
            </a:extLst>
          </p:cNvPr>
          <p:cNvSpPr>
            <a:spLocks noGrp="1"/>
          </p:cNvSpPr>
          <p:nvPr>
            <p:ph type="title"/>
          </p:nvPr>
        </p:nvSpPr>
        <p:spPr/>
        <p:txBody>
          <a:bodyPr/>
          <a:lstStyle/>
          <a:p>
            <a:r>
              <a:rPr lang="en-US" dirty="0"/>
              <a:t>ARM + Terraform</a:t>
            </a:r>
          </a:p>
        </p:txBody>
      </p:sp>
      <p:pic>
        <p:nvPicPr>
          <p:cNvPr id="21" name="Picture 20">
            <a:extLst>
              <a:ext uri="{FF2B5EF4-FFF2-40B4-BE49-F238E27FC236}">
                <a16:creationId xmlns:a16="http://schemas.microsoft.com/office/drawing/2014/main" id="{CFFA21ED-F6F5-CE47-8F1C-8E5B86FB61E5}"/>
              </a:ext>
            </a:extLst>
          </p:cNvPr>
          <p:cNvPicPr>
            <a:picLocks noChangeAspect="1"/>
          </p:cNvPicPr>
          <p:nvPr/>
        </p:nvPicPr>
        <p:blipFill>
          <a:blip r:embed="rId3"/>
          <a:stretch>
            <a:fillRect/>
          </a:stretch>
        </p:blipFill>
        <p:spPr>
          <a:xfrm>
            <a:off x="588263" y="2266950"/>
            <a:ext cx="11014925" cy="3282950"/>
          </a:xfrm>
          <a:prstGeom prst="rect">
            <a:avLst/>
          </a:prstGeom>
        </p:spPr>
      </p:pic>
      <p:sp>
        <p:nvSpPr>
          <p:cNvPr id="23" name="TextBox 22">
            <a:extLst>
              <a:ext uri="{FF2B5EF4-FFF2-40B4-BE49-F238E27FC236}">
                <a16:creationId xmlns:a16="http://schemas.microsoft.com/office/drawing/2014/main" id="{9CDD57BE-7634-C943-A02C-A58438F5C4F9}"/>
              </a:ext>
            </a:extLst>
          </p:cNvPr>
          <p:cNvSpPr txBox="1"/>
          <p:nvPr/>
        </p:nvSpPr>
        <p:spPr>
          <a:xfrm>
            <a:off x="4419744" y="6441877"/>
            <a:ext cx="777225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4"/>
              </a:rPr>
              <a:t>https://azure.microsoft.com/en-us/blog/introducing-the-azure-terraform-resource-provider/</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31119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0"/>
          </p:nvPr>
        </p:nvSpPr>
        <p:spPr>
          <a:xfrm>
            <a:off x="588262" y="1189495"/>
            <a:ext cx="11336055" cy="4072077"/>
          </a:xfrm>
        </p:spPr>
        <p:txBody>
          <a:bodyPr/>
          <a:lstStyle/>
          <a:p>
            <a:r>
              <a:rPr lang="en-US" dirty="0"/>
              <a:t>At the end of this session, you should be </a:t>
            </a:r>
          </a:p>
          <a:p>
            <a:r>
              <a:rPr lang="en-US" dirty="0"/>
              <a:t>better able to …</a:t>
            </a:r>
          </a:p>
          <a:p>
            <a:r>
              <a:rPr lang="en-US" sz="2745" dirty="0"/>
              <a:t>Understand how Azure fits into your multi-cloud strategy</a:t>
            </a:r>
          </a:p>
          <a:p>
            <a:r>
              <a:rPr lang="en-US" sz="2745" dirty="0"/>
              <a:t>Be confident that Microsoft is investing deeply in Terraform</a:t>
            </a:r>
          </a:p>
          <a:p>
            <a:r>
              <a:rPr lang="en-US" sz="2745" dirty="0"/>
              <a:t>Become part of the community making Terraform in Azure better</a:t>
            </a:r>
          </a:p>
          <a:p>
            <a:endParaRPr lang="en-US" sz="3137" dirty="0"/>
          </a:p>
          <a:p>
            <a:r>
              <a:rPr lang="en-US" dirty="0"/>
              <a:t>Key takeaway from this session …</a:t>
            </a:r>
          </a:p>
          <a:p>
            <a:r>
              <a:rPr lang="en-US" sz="2745" dirty="0"/>
              <a:t>Have the tools / tips needed to take full advantage of Terraform in Azure</a:t>
            </a:r>
          </a:p>
        </p:txBody>
      </p:sp>
    </p:spTree>
    <p:extLst>
      <p:ext uri="{BB962C8B-B14F-4D97-AF65-F5344CB8AC3E}">
        <p14:creationId xmlns:p14="http://schemas.microsoft.com/office/powerpoint/2010/main" val="20148439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resources</a:t>
            </a:r>
          </a:p>
        </p:txBody>
      </p:sp>
      <p:sp>
        <p:nvSpPr>
          <p:cNvPr id="5" name="Text Placeholder 4"/>
          <p:cNvSpPr>
            <a:spLocks noGrp="1"/>
          </p:cNvSpPr>
          <p:nvPr>
            <p:ph type="body" sz="quarter" idx="10"/>
          </p:nvPr>
        </p:nvSpPr>
        <p:spPr>
          <a:xfrm>
            <a:off x="588262" y="1189495"/>
            <a:ext cx="11336055" cy="3533275"/>
          </a:xfrm>
        </p:spPr>
        <p:txBody>
          <a:bodyPr/>
          <a:lstStyle/>
          <a:p>
            <a:r>
              <a:rPr lang="en-US" dirty="0"/>
              <a:t>Docs – </a:t>
            </a:r>
            <a:r>
              <a:rPr lang="en-US" dirty="0">
                <a:hlinkClick r:id="rId3"/>
              </a:rPr>
              <a:t>http://aka.ms/terraform</a:t>
            </a:r>
            <a:r>
              <a:rPr lang="en-US" dirty="0"/>
              <a:t> </a:t>
            </a:r>
          </a:p>
          <a:p>
            <a:r>
              <a:rPr lang="en-US" dirty="0"/>
              <a:t>Code – </a:t>
            </a:r>
            <a:r>
              <a:rPr lang="en-US" dirty="0">
                <a:hlinkClick r:id="rId4"/>
              </a:rPr>
              <a:t>http://aka.ms/tfgit</a:t>
            </a:r>
            <a:r>
              <a:rPr lang="en-US" dirty="0"/>
              <a:t> </a:t>
            </a:r>
          </a:p>
          <a:p>
            <a:r>
              <a:rPr lang="en-US" dirty="0"/>
              <a:t>Articles – </a:t>
            </a:r>
            <a:r>
              <a:rPr lang="en-US" dirty="0">
                <a:hlinkClick r:id="rId5"/>
              </a:rPr>
              <a:t>http://aka.ms/tfhub</a:t>
            </a:r>
            <a:r>
              <a:rPr lang="en-US" dirty="0"/>
              <a:t>  </a:t>
            </a:r>
          </a:p>
          <a:p>
            <a:r>
              <a:rPr lang="en-US" dirty="0"/>
              <a:t>Solution – </a:t>
            </a:r>
            <a:r>
              <a:rPr lang="en-US" dirty="0">
                <a:hlinkClick r:id="rId6"/>
              </a:rPr>
              <a:t>http://aka.ms/azdotf</a:t>
            </a:r>
            <a:r>
              <a:rPr lang="en-US" dirty="0"/>
              <a:t> </a:t>
            </a:r>
          </a:p>
          <a:p>
            <a:r>
              <a:rPr lang="en-US" dirty="0"/>
              <a:t>Advisors – email me (</a:t>
            </a:r>
            <a:r>
              <a:rPr lang="en-US" dirty="0">
                <a:hlinkClick r:id="rId7"/>
              </a:rPr>
              <a:t>mark.gray@Microsoft.com</a:t>
            </a:r>
            <a:r>
              <a:rPr lang="en-US" dirty="0"/>
              <a:t>)</a:t>
            </a:r>
          </a:p>
          <a:p>
            <a:r>
              <a:rPr lang="en-US" dirty="0"/>
              <a:t>	        tweet me (@</a:t>
            </a:r>
            <a:r>
              <a:rPr lang="en-US" dirty="0" err="1"/>
              <a:t>markg_msft</a:t>
            </a:r>
            <a:r>
              <a:rPr lang="en-US" dirty="0"/>
              <a:t>)</a:t>
            </a:r>
          </a:p>
          <a:p>
            <a:endParaRPr lang="en-US" dirty="0"/>
          </a:p>
        </p:txBody>
      </p:sp>
    </p:spTree>
    <p:extLst>
      <p:ext uri="{BB962C8B-B14F-4D97-AF65-F5344CB8AC3E}">
        <p14:creationId xmlns:p14="http://schemas.microsoft.com/office/powerpoint/2010/main" val="9337461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objectives and takeaways</a:t>
            </a:r>
            <a:endParaRPr lang="en-US" dirty="0"/>
          </a:p>
        </p:txBody>
      </p:sp>
      <p:sp>
        <p:nvSpPr>
          <p:cNvPr id="5" name="Text Placeholder 4"/>
          <p:cNvSpPr>
            <a:spLocks noGrp="1"/>
          </p:cNvSpPr>
          <p:nvPr>
            <p:ph type="body" sz="quarter" idx="10"/>
          </p:nvPr>
        </p:nvSpPr>
        <p:spPr>
          <a:xfrm>
            <a:off x="588262" y="1202195"/>
            <a:ext cx="11475755" cy="3555012"/>
          </a:xfrm>
        </p:spPr>
        <p:txBody>
          <a:bodyPr/>
          <a:lstStyle/>
          <a:p>
            <a:r>
              <a:rPr lang="en-US" dirty="0"/>
              <a:t>At the end of this session, you can now …</a:t>
            </a:r>
          </a:p>
          <a:p>
            <a:r>
              <a:rPr lang="en-US" sz="2745" dirty="0"/>
              <a:t>Understand how Azure fits into your multi-cloud strategy</a:t>
            </a:r>
          </a:p>
          <a:p>
            <a:r>
              <a:rPr lang="en-US" sz="2745" dirty="0"/>
              <a:t>Be confident that Microsoft is investing deeply in Terraform</a:t>
            </a:r>
          </a:p>
          <a:p>
            <a:r>
              <a:rPr lang="en-US" sz="2745" dirty="0"/>
              <a:t>Become part of the community making Terraform in Azure better</a:t>
            </a:r>
          </a:p>
          <a:p>
            <a:endParaRPr lang="en-US" sz="3137" dirty="0"/>
          </a:p>
          <a:p>
            <a:r>
              <a:rPr lang="en-US" dirty="0"/>
              <a:t>Key takeaway from this session …</a:t>
            </a:r>
          </a:p>
          <a:p>
            <a:r>
              <a:rPr lang="en-US" sz="2745" dirty="0"/>
              <a:t>Have the tools / tips needed to take full advantage of Terraform in Azure</a:t>
            </a:r>
          </a:p>
        </p:txBody>
      </p:sp>
    </p:spTree>
    <p:extLst>
      <p:ext uri="{BB962C8B-B14F-4D97-AF65-F5344CB8AC3E}">
        <p14:creationId xmlns:p14="http://schemas.microsoft.com/office/powerpoint/2010/main" val="17957703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a:xfrm>
            <a:off x="5129267" y="1635896"/>
            <a:ext cx="6769045" cy="1793104"/>
          </a:xfrm>
        </p:spPr>
        <p:txBody>
          <a:bodyPr/>
          <a:lstStyle/>
          <a:p>
            <a:r>
              <a:rPr lang="en-US" sz="2800" dirty="0"/>
              <a:t>Please evaluate this session through </a:t>
            </a:r>
            <a:r>
              <a:rPr lang="en-US" sz="2800" dirty="0" err="1"/>
              <a:t>MyEvaluations</a:t>
            </a:r>
            <a:r>
              <a:rPr lang="en-US" sz="2800" dirty="0"/>
              <a:t> on the mobile app</a:t>
            </a:r>
            <a:br>
              <a:rPr lang="en-US" sz="2800" dirty="0"/>
            </a:br>
            <a:r>
              <a:rPr lang="en-US" sz="2800" dirty="0"/>
              <a:t>or website.</a:t>
            </a:r>
          </a:p>
          <a:p>
            <a:r>
              <a:rPr lang="en-US" sz="2400" dirty="0">
                <a:latin typeface="+mj-lt"/>
              </a:rPr>
              <a:t>Download the app:</a:t>
            </a:r>
            <a:br>
              <a:rPr lang="en-US" sz="2400" dirty="0">
                <a:latin typeface="+mj-lt"/>
              </a:rPr>
            </a:br>
            <a:r>
              <a:rPr lang="en-US" dirty="0">
                <a:hlinkClick r:id="rId3"/>
              </a:rPr>
              <a:t>https://aka.ms/ignite.mobileApp</a:t>
            </a:r>
            <a:endParaRPr lang="en-US" dirty="0"/>
          </a:p>
          <a:p>
            <a:r>
              <a:rPr lang="en-US" sz="2400" dirty="0">
                <a:latin typeface="+mj-lt"/>
              </a:rPr>
              <a:t>Go to the website: </a:t>
            </a:r>
            <a:r>
              <a:rPr lang="en-US" dirty="0">
                <a:hlinkClick r:id="rId4"/>
              </a:rPr>
              <a:t>https://myignite.techcommunity.microsoft.com/evaluations</a:t>
            </a:r>
            <a:r>
              <a:rPr lang="en-US" dirty="0"/>
              <a:t> </a:t>
            </a:r>
            <a:endParaRPr lang="en-US" sz="2400" dirty="0">
              <a:latin typeface="+mj-lt"/>
            </a:endParaRPr>
          </a:p>
        </p:txBody>
      </p:sp>
    </p:spTree>
    <p:extLst>
      <p:ext uri="{BB962C8B-B14F-4D97-AF65-F5344CB8AC3E}">
        <p14:creationId xmlns:p14="http://schemas.microsoft.com/office/powerpoint/2010/main" val="25260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E063D4-3DC6-E745-87D3-9D586CF9549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336778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C10ECF-AAA4-46FF-9263-62DE1BA4B8C1}"/>
              </a:ext>
            </a:extLst>
          </p:cNvPr>
          <p:cNvSpPr/>
          <p:nvPr/>
        </p:nvSpPr>
        <p:spPr>
          <a:xfrm rot="16200000">
            <a:off x="9018965" y="3459707"/>
            <a:ext cx="5949980" cy="21120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1A1A1A"/>
                </a:solidFill>
                <a:effectLst/>
                <a:uLnTx/>
                <a:uFillTx/>
                <a:latin typeface="Gotham Book"/>
                <a:ea typeface="+mn-ea"/>
                <a:cs typeface="+mn-cs"/>
              </a:rPr>
              <a:t>©2017 </a:t>
            </a:r>
            <a:r>
              <a:rPr kumimoji="0" lang="en-US" sz="784" b="0" i="0" u="none" strike="noStrike" kern="1200" cap="none" spc="0" normalizeH="0" baseline="0" noProof="0" dirty="0" err="1">
                <a:ln>
                  <a:noFill/>
                </a:ln>
                <a:solidFill>
                  <a:srgbClr val="1A1A1A"/>
                </a:solidFill>
                <a:effectLst/>
                <a:uLnTx/>
                <a:uFillTx/>
                <a:latin typeface="Gotham Book"/>
                <a:ea typeface="+mn-ea"/>
                <a:cs typeface="+mn-cs"/>
              </a:rPr>
              <a:t>RightScale</a:t>
            </a:r>
            <a:r>
              <a:rPr kumimoji="0" lang="en-US" sz="784" b="0" i="0" u="none" strike="noStrike" kern="1200" cap="none" spc="0" normalizeH="0" baseline="0" noProof="0" dirty="0">
                <a:ln>
                  <a:noFill/>
                </a:ln>
                <a:solidFill>
                  <a:srgbClr val="1A1A1A"/>
                </a:solidFill>
                <a:effectLst/>
                <a:uLnTx/>
                <a:uFillTx/>
                <a:latin typeface="Gotham Book"/>
                <a:ea typeface="+mn-ea"/>
                <a:cs typeface="+mn-cs"/>
              </a:rPr>
              <a:t>, Inc. All rights reserved. This work by </a:t>
            </a:r>
            <a:r>
              <a:rPr kumimoji="0" lang="en-US" sz="784" b="0" i="0" u="none" strike="noStrike" kern="1200" cap="none" spc="0" normalizeH="0" baseline="0" noProof="0" dirty="0" err="1">
                <a:ln>
                  <a:noFill/>
                </a:ln>
                <a:solidFill>
                  <a:srgbClr val="1A1A1A"/>
                </a:solidFill>
                <a:effectLst/>
                <a:uLnTx/>
                <a:uFillTx/>
                <a:latin typeface="Gotham Book"/>
                <a:ea typeface="+mn-ea"/>
                <a:cs typeface="+mn-cs"/>
              </a:rPr>
              <a:t>RightScale</a:t>
            </a:r>
            <a:r>
              <a:rPr kumimoji="0" lang="en-US" sz="784" b="0" i="0" u="none" strike="noStrike" kern="1200" cap="none" spc="0" normalizeH="0" baseline="0" noProof="0" dirty="0">
                <a:ln>
                  <a:noFill/>
                </a:ln>
                <a:solidFill>
                  <a:srgbClr val="1A1A1A"/>
                </a:solidFill>
                <a:effectLst/>
                <a:uLnTx/>
                <a:uFillTx/>
                <a:latin typeface="Gotham Book"/>
                <a:ea typeface="+mn-ea"/>
                <a:cs typeface="+mn-cs"/>
              </a:rPr>
              <a:t> is licensed under a </a:t>
            </a:r>
            <a:r>
              <a:rPr kumimoji="0" lang="en-US" sz="784" b="0" i="0" u="none" strike="noStrike" kern="1200" cap="none" spc="0" normalizeH="0" baseline="0" noProof="0" dirty="0">
                <a:ln>
                  <a:noFill/>
                </a:ln>
                <a:solidFill>
                  <a:srgbClr val="1A1A1A"/>
                </a:solidFill>
                <a:effectLst/>
                <a:uLnTx/>
                <a:uFillTx/>
                <a:latin typeface="Gotham Medium"/>
                <a:ea typeface="+mn-ea"/>
                <a:cs typeface="+mn-cs"/>
                <a:hlinkClick r:id="rId3"/>
              </a:rPr>
              <a:t>Creative Commons Attribution 4.0 International License</a:t>
            </a: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C2731634-F9B5-5143-AA5B-498D1A298B13}"/>
              </a:ext>
            </a:extLst>
          </p:cNvPr>
          <p:cNvPicPr>
            <a:picLocks noChangeAspect="1"/>
          </p:cNvPicPr>
          <p:nvPr/>
        </p:nvPicPr>
        <p:blipFill>
          <a:blip r:embed="rId4"/>
          <a:stretch>
            <a:fillRect/>
          </a:stretch>
        </p:blipFill>
        <p:spPr>
          <a:xfrm>
            <a:off x="0" y="11682"/>
            <a:ext cx="12192000" cy="6846317"/>
          </a:xfrm>
          <a:prstGeom prst="rect">
            <a:avLst/>
          </a:prstGeom>
        </p:spPr>
      </p:pic>
    </p:spTree>
    <p:extLst>
      <p:ext uri="{BB962C8B-B14F-4D97-AF65-F5344CB8AC3E}">
        <p14:creationId xmlns:p14="http://schemas.microsoft.com/office/powerpoint/2010/main" val="32530521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171DD-19B7-2449-9DF6-5C8EA6682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77802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B6854B-5327-6443-B25E-7995A4DE2B51}"/>
              </a:ext>
            </a:extLst>
          </p:cNvPr>
          <p:cNvPicPr>
            <a:picLocks noChangeAspect="1"/>
          </p:cNvPicPr>
          <p:nvPr/>
        </p:nvPicPr>
        <p:blipFill>
          <a:blip r:embed="rId3"/>
          <a:stretch>
            <a:fillRect/>
          </a:stretch>
        </p:blipFill>
        <p:spPr>
          <a:xfrm>
            <a:off x="0" y="471948"/>
            <a:ext cx="12192000" cy="5602043"/>
          </a:xfrm>
          <a:prstGeom prst="rect">
            <a:avLst/>
          </a:prstGeom>
        </p:spPr>
      </p:pic>
    </p:spTree>
    <p:extLst>
      <p:ext uri="{BB962C8B-B14F-4D97-AF65-F5344CB8AC3E}">
        <p14:creationId xmlns:p14="http://schemas.microsoft.com/office/powerpoint/2010/main" val="21648541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B19D9-E0A8-4DCF-AD7D-D3862A4661D8}"/>
              </a:ext>
            </a:extLst>
          </p:cNvPr>
          <p:cNvPicPr>
            <a:picLocks noChangeAspect="1"/>
          </p:cNvPicPr>
          <p:nvPr/>
        </p:nvPicPr>
        <p:blipFill>
          <a:blip r:embed="rId3"/>
          <a:stretch>
            <a:fillRect/>
          </a:stretch>
        </p:blipFill>
        <p:spPr>
          <a:xfrm>
            <a:off x="2972520" y="1038534"/>
            <a:ext cx="6246960" cy="4482124"/>
          </a:xfrm>
          <a:prstGeom prst="rect">
            <a:avLst/>
          </a:prstGeom>
        </p:spPr>
      </p:pic>
      <p:pic>
        <p:nvPicPr>
          <p:cNvPr id="6" name="Picture 5" descr="A close up of a sign&#10;&#10;Description generated with very high confidence">
            <a:extLst>
              <a:ext uri="{FF2B5EF4-FFF2-40B4-BE49-F238E27FC236}">
                <a16:creationId xmlns:a16="http://schemas.microsoft.com/office/drawing/2014/main" id="{64035839-8E5B-41A1-8130-8F32116D6A20}"/>
              </a:ext>
            </a:extLst>
          </p:cNvPr>
          <p:cNvPicPr>
            <a:picLocks noChangeAspect="1"/>
          </p:cNvPicPr>
          <p:nvPr/>
        </p:nvPicPr>
        <p:blipFill>
          <a:blip r:embed="rId4"/>
          <a:stretch>
            <a:fillRect/>
          </a:stretch>
        </p:blipFill>
        <p:spPr>
          <a:xfrm>
            <a:off x="10783281" y="487"/>
            <a:ext cx="1401766" cy="970723"/>
          </a:xfrm>
          <a:prstGeom prst="rect">
            <a:avLst/>
          </a:prstGeom>
          <a:solidFill>
            <a:schemeClr val="tx1"/>
          </a:solidFill>
        </p:spPr>
      </p:pic>
      <p:sp>
        <p:nvSpPr>
          <p:cNvPr id="4" name="TextBox 3">
            <a:extLst>
              <a:ext uri="{FF2B5EF4-FFF2-40B4-BE49-F238E27FC236}">
                <a16:creationId xmlns:a16="http://schemas.microsoft.com/office/drawing/2014/main" id="{74BAB3C7-A550-498C-AB32-806A74670C97}"/>
              </a:ext>
            </a:extLst>
          </p:cNvPr>
          <p:cNvSpPr txBox="1"/>
          <p:nvPr/>
        </p:nvSpPr>
        <p:spPr>
          <a:xfrm>
            <a:off x="11773357" y="889130"/>
            <a:ext cx="497220" cy="38275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5"/>
              </a:rPr>
              <a:t>CC0</a:t>
            </a:r>
            <a:endParaRPr kumimoji="0" lang="en-US" sz="686"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16139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1FCC-57FE-4FB5-99DF-3FA64B288F0E}"/>
              </a:ext>
            </a:extLst>
          </p:cNvPr>
          <p:cNvSpPr>
            <a:spLocks noGrp="1"/>
          </p:cNvSpPr>
          <p:nvPr>
            <p:ph type="title"/>
          </p:nvPr>
        </p:nvSpPr>
        <p:spPr/>
        <p:txBody>
          <a:bodyPr/>
          <a:lstStyle/>
          <a:p>
            <a:r>
              <a:rPr lang="en-US"/>
              <a:t>Open Source</a:t>
            </a:r>
          </a:p>
        </p:txBody>
      </p:sp>
      <p:sp>
        <p:nvSpPr>
          <p:cNvPr id="3" name="Rectangle 2">
            <a:extLst>
              <a:ext uri="{FF2B5EF4-FFF2-40B4-BE49-F238E27FC236}">
                <a16:creationId xmlns:a16="http://schemas.microsoft.com/office/drawing/2014/main" id="{5303F3B8-1F91-4D86-B6E5-8324F6FF5C08}"/>
              </a:ext>
            </a:extLst>
          </p:cNvPr>
          <p:cNvSpPr/>
          <p:nvPr/>
        </p:nvSpPr>
        <p:spPr>
          <a:xfrm>
            <a:off x="980768" y="1821426"/>
            <a:ext cx="9446342" cy="353943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Calibri" panose="020F0502020204030204" pitchFamily="34" charset="0"/>
                <a:ea typeface="+mn-ea"/>
                <a:cs typeface="+mn-cs"/>
              </a:rPr>
              <a:t>According to Forrester, over </a:t>
            </a:r>
            <a:r>
              <a:rPr kumimoji="0" lang="en-US" sz="2800" b="1" i="0" u="none" strike="noStrike" kern="1200" cap="none" spc="0" normalizeH="0" baseline="0" noProof="0" dirty="0">
                <a:ln>
                  <a:noFill/>
                </a:ln>
                <a:solidFill>
                  <a:srgbClr val="1A1A1A"/>
                </a:solidFill>
                <a:effectLst/>
                <a:uLnTx/>
                <a:uFillTx/>
                <a:latin typeface="Calibri" panose="020F0502020204030204" pitchFamily="34" charset="0"/>
                <a:ea typeface="+mn-ea"/>
                <a:cs typeface="+mn-cs"/>
              </a:rPr>
              <a:t>forty percent </a:t>
            </a:r>
            <a:r>
              <a:rPr kumimoji="0" lang="en-US" sz="2800" b="0" i="0" u="none" strike="noStrike" kern="1200" cap="none" spc="0" normalizeH="0" baseline="0" noProof="0" dirty="0">
                <a:ln>
                  <a:noFill/>
                </a:ln>
                <a:solidFill>
                  <a:srgbClr val="1A1A1A"/>
                </a:solidFill>
                <a:effectLst/>
                <a:uLnTx/>
                <a:uFillTx/>
                <a:latin typeface="Calibri" panose="020F0502020204030204" pitchFamily="34" charset="0"/>
                <a:ea typeface="+mn-ea"/>
                <a:cs typeface="+mn-cs"/>
              </a:rPr>
              <a:t>of CIOs view adoption of open source technologies as critical for them in the next year – primarily because of low cost, avoidance of vendor lock-in and agility.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Calibri" panose="020F050202020403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Calibri" panose="020F0502020204030204" pitchFamily="34" charset="0"/>
                <a:ea typeface="+mn-ea"/>
                <a:cs typeface="+mn-cs"/>
              </a:rPr>
              <a:t>And that same North Bridge study saw use of OSS increased </a:t>
            </a:r>
            <a:r>
              <a:rPr kumimoji="0" lang="en-US" sz="2800" b="1" i="0" u="none" strike="noStrike" kern="1200" cap="none" spc="0" normalizeH="0" baseline="0" noProof="0" dirty="0">
                <a:ln>
                  <a:noFill/>
                </a:ln>
                <a:solidFill>
                  <a:srgbClr val="1A1A1A"/>
                </a:solidFill>
                <a:effectLst/>
                <a:uLnTx/>
                <a:uFillTx/>
                <a:latin typeface="Calibri" panose="020F0502020204030204" pitchFamily="34" charset="0"/>
                <a:ea typeface="+mn-ea"/>
                <a:cs typeface="+mn-cs"/>
              </a:rPr>
              <a:t>sixty-five percent </a:t>
            </a:r>
            <a:r>
              <a:rPr kumimoji="0" lang="en-US" sz="2800" b="0" i="0" u="none" strike="noStrike" kern="1200" cap="none" spc="0" normalizeH="0" baseline="0" noProof="0" dirty="0">
                <a:ln>
                  <a:noFill/>
                </a:ln>
                <a:solidFill>
                  <a:srgbClr val="1A1A1A"/>
                </a:solidFill>
                <a:effectLst/>
                <a:uLnTx/>
                <a:uFillTx/>
                <a:latin typeface="Calibri" panose="020F0502020204030204" pitchFamily="34" charset="0"/>
                <a:ea typeface="+mn-ea"/>
                <a:cs typeface="+mn-cs"/>
              </a:rPr>
              <a:t>over same companies surveyed from previous year.</a:t>
            </a:r>
          </a:p>
        </p:txBody>
      </p:sp>
      <p:sp>
        <p:nvSpPr>
          <p:cNvPr id="4" name="TextBox 3">
            <a:extLst>
              <a:ext uri="{FF2B5EF4-FFF2-40B4-BE49-F238E27FC236}">
                <a16:creationId xmlns:a16="http://schemas.microsoft.com/office/drawing/2014/main" id="{28A95F26-D316-4E72-89A8-75AA2B814530}"/>
              </a:ext>
            </a:extLst>
          </p:cNvPr>
          <p:cNvSpPr txBox="1"/>
          <p:nvPr/>
        </p:nvSpPr>
        <p:spPr>
          <a:xfrm>
            <a:off x="7701812" y="5531441"/>
            <a:ext cx="2725298" cy="46166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3"/>
              </a:rPr>
              <a:t>Mark Russinovich on Microsoft Blog</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19061982"/>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Mark Gray</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BRK3043</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purl.org/dc/elements/1.1/"/>
    <ds:schemaRef ds:uri="5a4b3278-325d-441a-b38f-6f1926bc734e"/>
    <ds:schemaRef ds:uri="230e9df3-be65-4c73-a93b-d1236ebd677e"/>
    <ds:schemaRef ds:uri="http://www.w3.org/XML/1998/namespace"/>
    <ds:schemaRef ds:uri="http://schemas.openxmlformats.org/package/2006/metadata/core-properties"/>
    <ds:schemaRef ds:uri="http://schemas.microsoft.com/sharepoint/v3"/>
    <ds:schemaRef ds:uri="http://purl.org/dc/dcmitype/"/>
    <ds:schemaRef ds:uri="http://schemas.microsoft.com/office/2006/documentManagement/types"/>
    <ds:schemaRef ds:uri="http://schemas.microsoft.com/office/infopath/2007/PartnerControls"/>
    <ds:schemaRef ds:uri="9d1f81f6-e953-47ea-988e-33ed651c58e6"/>
    <ds:schemaRef ds:uri="http://schemas.microsoft.com/office/2006/metadata/properties"/>
  </ds:schemaRefs>
</ds:datastoreItem>
</file>

<file path=customXml/itemProps3.xml><?xml version="1.0" encoding="utf-8"?>
<ds:datastoreItem xmlns:ds="http://schemas.openxmlformats.org/officeDocument/2006/customXml" ds:itemID="{CEB5CDC6-D271-4202-99D8-0EE303CAA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18</TotalTime>
  <Words>2164</Words>
  <Application>Microsoft Office PowerPoint</Application>
  <PresentationFormat>Widescreen</PresentationFormat>
  <Paragraphs>269</Paragraphs>
  <Slides>33</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Apple Color Emoji</vt:lpstr>
      <vt:lpstr>Gotham Book</vt:lpstr>
      <vt:lpstr>Gotham Medium</vt:lpstr>
      <vt:lpstr>Arial</vt:lpstr>
      <vt:lpstr>Calibri</vt:lpstr>
      <vt:lpstr>Consolas</vt:lpstr>
      <vt:lpstr>Segoe UI</vt:lpstr>
      <vt:lpstr>Segoe UI Light</vt:lpstr>
      <vt:lpstr>Segoe UI Semibold</vt:lpstr>
      <vt:lpstr>Segoe UI Semilight</vt:lpstr>
      <vt:lpstr>Verdana</vt:lpstr>
      <vt:lpstr>Wingdings</vt:lpstr>
      <vt:lpstr>5-50203_Microsoft_Ignite_Template</vt:lpstr>
      <vt:lpstr>1_5-50203_Microsoft_Ignite_Template</vt:lpstr>
      <vt:lpstr>PowerPoint Presentation</vt:lpstr>
      <vt:lpstr>Hybrid multi-cloud Infrastructure as Code using Terraform</vt:lpstr>
      <vt:lpstr>Session objectives and takeaways</vt:lpstr>
      <vt:lpstr>PowerPoint Presentation</vt:lpstr>
      <vt:lpstr>PowerPoint Presentation</vt:lpstr>
      <vt:lpstr>PowerPoint Presentation</vt:lpstr>
      <vt:lpstr>PowerPoint Presentation</vt:lpstr>
      <vt:lpstr>PowerPoint Presentation</vt:lpstr>
      <vt:lpstr>Open Source</vt:lpstr>
      <vt:lpstr>Multi-cloud infrastructure  transition</vt:lpstr>
      <vt:lpstr>PowerPoint Presentation</vt:lpstr>
      <vt:lpstr>PowerPoint Presentation</vt:lpstr>
      <vt:lpstr>Infrastructure as Code</vt:lpstr>
      <vt:lpstr>Providers</vt:lpstr>
      <vt:lpstr>Azure Provider</vt:lpstr>
      <vt:lpstr>Resources &amp; Data Sources</vt:lpstr>
      <vt:lpstr>Azure Resources &amp; Datasources</vt:lpstr>
      <vt:lpstr>Assembly</vt:lpstr>
      <vt:lpstr>Workflow</vt:lpstr>
      <vt:lpstr>Azurerm backend</vt:lpstr>
      <vt:lpstr>Demo 3 State</vt:lpstr>
      <vt:lpstr>Abstraction Modules</vt:lpstr>
      <vt:lpstr>PowerPoint Presentation</vt:lpstr>
      <vt:lpstr>Modules</vt:lpstr>
      <vt:lpstr>Demo 4 Modules</vt:lpstr>
      <vt:lpstr>PowerPoint Presentation</vt:lpstr>
      <vt:lpstr>PowerPoint Presentation</vt:lpstr>
      <vt:lpstr>Community membership levels (benefits)</vt:lpstr>
      <vt:lpstr>ARM + Terraform</vt:lpstr>
      <vt:lpstr>Session resources</vt:lpstr>
      <vt:lpstr>Session objectives and takeaways</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multi-cloud Infrastructure as Code using Terraform</dc:title>
  <dc:subject>Microsoft Ignite</dc:subject>
  <dc:creator>MS Events 1142</dc:creator>
  <cp:keywords>Microsoft Ignite</cp:keywords>
  <dc:description/>
  <cp:lastModifiedBy>David Yoon</cp:lastModifiedBy>
  <cp:revision>5</cp:revision>
  <dcterms:created xsi:type="dcterms:W3CDTF">2018-09-28T14:36:26Z</dcterms:created>
  <dcterms:modified xsi:type="dcterms:W3CDTF">2020-12-29T03:54:48Z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